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heme/themeOverride12.xml" ContentType="application/vnd.openxmlformats-officedocument.themeOverr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heme/themeOverride13.xml" ContentType="application/vnd.openxmlformats-officedocument.themeOverr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heme/themeOverride14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6" r:id="rId6"/>
    <p:sldId id="267" r:id="rId7"/>
    <p:sldId id="260" r:id="rId8"/>
    <p:sldId id="268" r:id="rId9"/>
    <p:sldId id="261" r:id="rId10"/>
    <p:sldId id="269" r:id="rId11"/>
    <p:sldId id="270" r:id="rId12"/>
    <p:sldId id="263" r:id="rId13"/>
    <p:sldId id="262" r:id="rId14"/>
    <p:sldId id="264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A75E44-2685-4C86-B1BE-94697152A71F}" v="22" dt="2025-04-28T03:29:58.4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jashri Bhilare" userId="d8ebae3cec6b6fcc" providerId="LiveId" clId="{A0A75E44-2685-4C86-B1BE-94697152A71F}"/>
    <pc:docChg chg="undo custSel addSld modSld sldOrd">
      <pc:chgData name="Tejashri Bhilare" userId="d8ebae3cec6b6fcc" providerId="LiveId" clId="{A0A75E44-2685-4C86-B1BE-94697152A71F}" dt="2025-04-28T03:29:58.465" v="133"/>
      <pc:docMkLst>
        <pc:docMk/>
      </pc:docMkLst>
      <pc:sldChg chg="addSp modSp">
        <pc:chgData name="Tejashri Bhilare" userId="d8ebae3cec6b6fcc" providerId="LiveId" clId="{A0A75E44-2685-4C86-B1BE-94697152A71F}" dt="2025-04-28T03:20:06.722" v="113"/>
        <pc:sldMkLst>
          <pc:docMk/>
          <pc:sldMk cId="2645604680" sldId="256"/>
        </pc:sldMkLst>
        <pc:picChg chg="add mod">
          <ac:chgData name="Tejashri Bhilare" userId="d8ebae3cec6b6fcc" providerId="LiveId" clId="{A0A75E44-2685-4C86-B1BE-94697152A71F}" dt="2025-04-28T03:20:06.722" v="113"/>
          <ac:picMkLst>
            <pc:docMk/>
            <pc:sldMk cId="2645604680" sldId="256"/>
            <ac:picMk id="7" creationId="{BE13BAB5-ABBC-E558-4DEC-887BCFE7B7AB}"/>
          </ac:picMkLst>
        </pc:picChg>
      </pc:sldChg>
      <pc:sldChg chg="addSp delSp modSp new mod modTransition setBg modAnim delDesignElem">
        <pc:chgData name="Tejashri Bhilare" userId="d8ebae3cec6b6fcc" providerId="LiveId" clId="{A0A75E44-2685-4C86-B1BE-94697152A71F}" dt="2025-04-28T03:25:02.515" v="125"/>
        <pc:sldMkLst>
          <pc:docMk/>
          <pc:sldMk cId="908100837" sldId="257"/>
        </pc:sldMkLst>
        <pc:spChg chg="mod">
          <ac:chgData name="Tejashri Bhilare" userId="d8ebae3cec6b6fcc" providerId="LiveId" clId="{A0A75E44-2685-4C86-B1BE-94697152A71F}" dt="2025-04-28T02:52:39.945" v="35" actId="26606"/>
          <ac:spMkLst>
            <pc:docMk/>
            <pc:sldMk cId="908100837" sldId="257"/>
            <ac:spMk id="2" creationId="{06EABB4C-75DD-C7D9-D60F-ABCA47A3D957}"/>
          </ac:spMkLst>
        </pc:spChg>
        <pc:spChg chg="mod">
          <ac:chgData name="Tejashri Bhilare" userId="d8ebae3cec6b6fcc" providerId="LiveId" clId="{A0A75E44-2685-4C86-B1BE-94697152A71F}" dt="2025-04-28T03:20:17.388" v="123" actId="20577"/>
          <ac:spMkLst>
            <pc:docMk/>
            <pc:sldMk cId="908100837" sldId="257"/>
            <ac:spMk id="3" creationId="{D0AF2F25-86A2-88B5-66A8-8334B8FB161B}"/>
          </ac:spMkLst>
        </pc:spChg>
        <pc:spChg chg="add del">
          <ac:chgData name="Tejashri Bhilare" userId="d8ebae3cec6b6fcc" providerId="LiveId" clId="{A0A75E44-2685-4C86-B1BE-94697152A71F}" dt="2025-04-28T02:54:23.606" v="57"/>
          <ac:spMkLst>
            <pc:docMk/>
            <pc:sldMk cId="908100837" sldId="257"/>
            <ac:spMk id="9" creationId="{660EB578-C970-4186-B93C-45851BBC6E34}"/>
          </ac:spMkLst>
        </pc:spChg>
        <pc:picChg chg="add">
          <ac:chgData name="Tejashri Bhilare" userId="d8ebae3cec6b6fcc" providerId="LiveId" clId="{A0A75E44-2685-4C86-B1BE-94697152A71F}" dt="2025-04-28T02:52:39.945" v="35" actId="26606"/>
          <ac:picMkLst>
            <pc:docMk/>
            <pc:sldMk cId="908100837" sldId="257"/>
            <ac:picMk id="5" creationId="{81B0BDF1-40A2-22D9-85A3-5B39B6BD0C59}"/>
          </ac:picMkLst>
        </pc:picChg>
        <pc:picChg chg="add del mod">
          <ac:chgData name="Tejashri Bhilare" userId="d8ebae3cec6b6fcc" providerId="LiveId" clId="{A0A75E44-2685-4C86-B1BE-94697152A71F}" dt="2025-04-28T03:20:47.029" v="124"/>
          <ac:picMkLst>
            <pc:docMk/>
            <pc:sldMk cId="908100837" sldId="257"/>
            <ac:picMk id="10" creationId="{B69F5885-A015-D184-4149-02292D9CDD93}"/>
          </ac:picMkLst>
        </pc:picChg>
        <pc:picChg chg="add mod">
          <ac:chgData name="Tejashri Bhilare" userId="d8ebae3cec6b6fcc" providerId="LiveId" clId="{A0A75E44-2685-4C86-B1BE-94697152A71F}" dt="2025-04-28T03:25:02.515" v="125"/>
          <ac:picMkLst>
            <pc:docMk/>
            <pc:sldMk cId="908100837" sldId="257"/>
            <ac:picMk id="18" creationId="{86E50676-A5BD-E2EC-BB37-81E6F651894A}"/>
          </ac:picMkLst>
        </pc:picChg>
        <pc:cxnChg chg="add del">
          <ac:chgData name="Tejashri Bhilare" userId="d8ebae3cec6b6fcc" providerId="LiveId" clId="{A0A75E44-2685-4C86-B1BE-94697152A71F}" dt="2025-04-28T02:54:23.606" v="57"/>
          <ac:cxnSpMkLst>
            <pc:docMk/>
            <pc:sldMk cId="908100837" sldId="257"/>
            <ac:cxnSpMk id="11" creationId="{CDF57B02-07BB-407B-BB36-06D9C64A673E}"/>
          </ac:cxnSpMkLst>
        </pc:cxnChg>
        <pc:cxnChg chg="add del">
          <ac:chgData name="Tejashri Bhilare" userId="d8ebae3cec6b6fcc" providerId="LiveId" clId="{A0A75E44-2685-4C86-B1BE-94697152A71F}" dt="2025-04-28T02:54:23.606" v="57"/>
          <ac:cxnSpMkLst>
            <pc:docMk/>
            <pc:sldMk cId="908100837" sldId="257"/>
            <ac:cxnSpMk id="13" creationId="{C6855964-C920-48EB-8804-74291211C8A9}"/>
          </ac:cxnSpMkLst>
        </pc:cxnChg>
      </pc:sldChg>
      <pc:sldChg chg="addSp delSp modSp new mod setBg">
        <pc:chgData name="Tejashri Bhilare" userId="d8ebae3cec6b6fcc" providerId="LiveId" clId="{A0A75E44-2685-4C86-B1BE-94697152A71F}" dt="2025-04-28T03:25:02.515" v="125"/>
        <pc:sldMkLst>
          <pc:docMk/>
          <pc:sldMk cId="1036154402" sldId="258"/>
        </pc:sldMkLst>
        <pc:spChg chg="mod">
          <ac:chgData name="Tejashri Bhilare" userId="d8ebae3cec6b6fcc" providerId="LiveId" clId="{A0A75E44-2685-4C86-B1BE-94697152A71F}" dt="2025-04-28T02:54:27.446" v="58"/>
          <ac:spMkLst>
            <pc:docMk/>
            <pc:sldMk cId="1036154402" sldId="258"/>
            <ac:spMk id="2" creationId="{497CC32E-5B76-5EE6-D813-E9B045D03962}"/>
          </ac:spMkLst>
        </pc:spChg>
        <pc:spChg chg="add del mod">
          <ac:chgData name="Tejashri Bhilare" userId="d8ebae3cec6b6fcc" providerId="LiveId" clId="{A0A75E44-2685-4C86-B1BE-94697152A71F}" dt="2025-04-28T02:52:56.516" v="40" actId="26606"/>
          <ac:spMkLst>
            <pc:docMk/>
            <pc:sldMk cId="1036154402" sldId="258"/>
            <ac:spMk id="3" creationId="{A2C6B0AC-D8A4-F198-488D-B9F6135B9F5C}"/>
          </ac:spMkLst>
        </pc:spChg>
        <pc:spChg chg="add del">
          <ac:chgData name="Tejashri Bhilare" userId="d8ebae3cec6b6fcc" providerId="LiveId" clId="{A0A75E44-2685-4C86-B1BE-94697152A71F}" dt="2025-04-28T02:52:52.649" v="37" actId="26606"/>
          <ac:spMkLst>
            <pc:docMk/>
            <pc:sldMk cId="1036154402" sldId="258"/>
            <ac:spMk id="9" creationId="{F68B2C62-7648-4430-90D5-AE0F252AF113}"/>
          </ac:spMkLst>
        </pc:spChg>
        <pc:spChg chg="add del">
          <ac:chgData name="Tejashri Bhilare" userId="d8ebae3cec6b6fcc" providerId="LiveId" clId="{A0A75E44-2685-4C86-B1BE-94697152A71F}" dt="2025-04-28T02:52:56.494" v="39" actId="26606"/>
          <ac:spMkLst>
            <pc:docMk/>
            <pc:sldMk cId="1036154402" sldId="258"/>
            <ac:spMk id="15" creationId="{F68B2C62-7648-4430-90D5-AE0F252AF113}"/>
          </ac:spMkLst>
        </pc:spChg>
        <pc:graphicFrameChg chg="add del">
          <ac:chgData name="Tejashri Bhilare" userId="d8ebae3cec6b6fcc" providerId="LiveId" clId="{A0A75E44-2685-4C86-B1BE-94697152A71F}" dt="2025-04-28T02:52:52.649" v="37" actId="26606"/>
          <ac:graphicFrameMkLst>
            <pc:docMk/>
            <pc:sldMk cId="1036154402" sldId="258"/>
            <ac:graphicFrameMk id="5" creationId="{17FE3DD8-526C-40AA-9594-5DE373C61E4B}"/>
          </ac:graphicFrameMkLst>
        </pc:graphicFrameChg>
        <pc:graphicFrameChg chg="add del">
          <ac:chgData name="Tejashri Bhilare" userId="d8ebae3cec6b6fcc" providerId="LiveId" clId="{A0A75E44-2685-4C86-B1BE-94697152A71F}" dt="2025-04-28T02:52:56.494" v="39" actId="26606"/>
          <ac:graphicFrameMkLst>
            <pc:docMk/>
            <pc:sldMk cId="1036154402" sldId="258"/>
            <ac:graphicFrameMk id="17" creationId="{900181FF-6AE7-CAF9-89AD-041E7B63C67C}"/>
          </ac:graphicFrameMkLst>
        </pc:graphicFrameChg>
        <pc:graphicFrameChg chg="add mod">
          <ac:chgData name="Tejashri Bhilare" userId="d8ebae3cec6b6fcc" providerId="LiveId" clId="{A0A75E44-2685-4C86-B1BE-94697152A71F}" dt="2025-04-28T02:54:27.446" v="58"/>
          <ac:graphicFrameMkLst>
            <pc:docMk/>
            <pc:sldMk cId="1036154402" sldId="258"/>
            <ac:graphicFrameMk id="19" creationId="{5CCEA498-73E9-DB1C-F3FC-40769FA15400}"/>
          </ac:graphicFrameMkLst>
        </pc:graphicFrameChg>
        <pc:picChg chg="add mod">
          <ac:chgData name="Tejashri Bhilare" userId="d8ebae3cec6b6fcc" providerId="LiveId" clId="{A0A75E44-2685-4C86-B1BE-94697152A71F}" dt="2025-04-28T03:25:02.515" v="125"/>
          <ac:picMkLst>
            <pc:docMk/>
            <pc:sldMk cId="1036154402" sldId="258"/>
            <ac:picMk id="20" creationId="{FA59AB09-1FED-F0DB-676E-3F9A35E535A2}"/>
          </ac:picMkLst>
        </pc:picChg>
        <pc:cxnChg chg="add del">
          <ac:chgData name="Tejashri Bhilare" userId="d8ebae3cec6b6fcc" providerId="LiveId" clId="{A0A75E44-2685-4C86-B1BE-94697152A71F}" dt="2025-04-28T02:52:52.649" v="37" actId="26606"/>
          <ac:cxnSpMkLst>
            <pc:docMk/>
            <pc:sldMk cId="1036154402" sldId="258"/>
            <ac:cxnSpMk id="11" creationId="{AAD0195E-7F27-4D06-9427-0C121D721A14}"/>
          </ac:cxnSpMkLst>
        </pc:cxnChg>
        <pc:cxnChg chg="add del">
          <ac:chgData name="Tejashri Bhilare" userId="d8ebae3cec6b6fcc" providerId="LiveId" clId="{A0A75E44-2685-4C86-B1BE-94697152A71F}" dt="2025-04-28T02:52:52.649" v="37" actId="26606"/>
          <ac:cxnSpMkLst>
            <pc:docMk/>
            <pc:sldMk cId="1036154402" sldId="258"/>
            <ac:cxnSpMk id="13" creationId="{9D74C2FC-3228-4FC1-B97B-87AD35508D91}"/>
          </ac:cxnSpMkLst>
        </pc:cxnChg>
        <pc:cxnChg chg="add del">
          <ac:chgData name="Tejashri Bhilare" userId="d8ebae3cec6b6fcc" providerId="LiveId" clId="{A0A75E44-2685-4C86-B1BE-94697152A71F}" dt="2025-04-28T02:52:56.494" v="39" actId="26606"/>
          <ac:cxnSpMkLst>
            <pc:docMk/>
            <pc:sldMk cId="1036154402" sldId="258"/>
            <ac:cxnSpMk id="16" creationId="{0ADD27CF-4CE1-2871-1ABA-40FCA4D03214}"/>
          </ac:cxnSpMkLst>
        </pc:cxnChg>
      </pc:sldChg>
      <pc:sldChg chg="addSp delSp modSp new mod setBg delDesignElem">
        <pc:chgData name="Tejashri Bhilare" userId="d8ebae3cec6b6fcc" providerId="LiveId" clId="{A0A75E44-2685-4C86-B1BE-94697152A71F}" dt="2025-04-28T03:25:02.515" v="125"/>
        <pc:sldMkLst>
          <pc:docMk/>
          <pc:sldMk cId="1999780204" sldId="259"/>
        </pc:sldMkLst>
        <pc:spChg chg="mod">
          <ac:chgData name="Tejashri Bhilare" userId="d8ebae3cec6b6fcc" providerId="LiveId" clId="{A0A75E44-2685-4C86-B1BE-94697152A71F}" dt="2025-04-28T02:53:00.519" v="41" actId="26606"/>
          <ac:spMkLst>
            <pc:docMk/>
            <pc:sldMk cId="1999780204" sldId="259"/>
            <ac:spMk id="2" creationId="{3A1CD3AC-83A2-2302-3C8C-915A76D0924F}"/>
          </ac:spMkLst>
        </pc:spChg>
        <pc:spChg chg="mod">
          <ac:chgData name="Tejashri Bhilare" userId="d8ebae3cec6b6fcc" providerId="LiveId" clId="{A0A75E44-2685-4C86-B1BE-94697152A71F}" dt="2025-04-28T02:53:00.519" v="41" actId="26606"/>
          <ac:spMkLst>
            <pc:docMk/>
            <pc:sldMk cId="1999780204" sldId="259"/>
            <ac:spMk id="3" creationId="{C2D1C4A1-24F9-5710-E70D-FA17DB5072A2}"/>
          </ac:spMkLst>
        </pc:spChg>
        <pc:spChg chg="add del">
          <ac:chgData name="Tejashri Bhilare" userId="d8ebae3cec6b6fcc" providerId="LiveId" clId="{A0A75E44-2685-4C86-B1BE-94697152A71F}" dt="2025-04-28T02:54:30.241" v="60"/>
          <ac:spMkLst>
            <pc:docMk/>
            <pc:sldMk cId="1999780204" sldId="259"/>
            <ac:spMk id="9" creationId="{E49D7415-2F11-44C2-B6AA-13A25B6814B9}"/>
          </ac:spMkLst>
        </pc:spChg>
        <pc:picChg chg="add">
          <ac:chgData name="Tejashri Bhilare" userId="d8ebae3cec6b6fcc" providerId="LiveId" clId="{A0A75E44-2685-4C86-B1BE-94697152A71F}" dt="2025-04-28T02:53:00.519" v="41" actId="26606"/>
          <ac:picMkLst>
            <pc:docMk/>
            <pc:sldMk cId="1999780204" sldId="259"/>
            <ac:picMk id="5" creationId="{4F11A7FF-63F6-1137-2862-1A6FC4594F5B}"/>
          </ac:picMkLst>
        </pc:picChg>
        <pc:picChg chg="add mod">
          <ac:chgData name="Tejashri Bhilare" userId="d8ebae3cec6b6fcc" providerId="LiveId" clId="{A0A75E44-2685-4C86-B1BE-94697152A71F}" dt="2025-04-28T03:25:02.515" v="125"/>
          <ac:picMkLst>
            <pc:docMk/>
            <pc:sldMk cId="1999780204" sldId="259"/>
            <ac:picMk id="7" creationId="{CD5CEF74-24C0-2BA3-B047-9AA12E479751}"/>
          </ac:picMkLst>
        </pc:picChg>
        <pc:cxnChg chg="add del">
          <ac:chgData name="Tejashri Bhilare" userId="d8ebae3cec6b6fcc" providerId="LiveId" clId="{A0A75E44-2685-4C86-B1BE-94697152A71F}" dt="2025-04-28T02:54:30.241" v="60"/>
          <ac:cxnSpMkLst>
            <pc:docMk/>
            <pc:sldMk cId="1999780204" sldId="259"/>
            <ac:cxnSpMk id="11" creationId="{D2E57F3D-33BE-4306-87E6-245763719516}"/>
          </ac:cxnSpMkLst>
        </pc:cxnChg>
      </pc:sldChg>
      <pc:sldChg chg="addSp delSp modSp new mod setBg delDesignElem">
        <pc:chgData name="Tejashri Bhilare" userId="d8ebae3cec6b6fcc" providerId="LiveId" clId="{A0A75E44-2685-4C86-B1BE-94697152A71F}" dt="2025-04-28T03:25:02.515" v="125"/>
        <pc:sldMkLst>
          <pc:docMk/>
          <pc:sldMk cId="865799675" sldId="260"/>
        </pc:sldMkLst>
        <pc:spChg chg="mod">
          <ac:chgData name="Tejashri Bhilare" userId="d8ebae3cec6b6fcc" providerId="LiveId" clId="{A0A75E44-2685-4C86-B1BE-94697152A71F}" dt="2025-04-28T02:53:05.271" v="42" actId="26606"/>
          <ac:spMkLst>
            <pc:docMk/>
            <pc:sldMk cId="865799675" sldId="260"/>
            <ac:spMk id="2" creationId="{8DBF760A-E6D6-2369-A15C-911B63DEEF19}"/>
          </ac:spMkLst>
        </pc:spChg>
        <pc:spChg chg="del mod">
          <ac:chgData name="Tejashri Bhilare" userId="d8ebae3cec6b6fcc" providerId="LiveId" clId="{A0A75E44-2685-4C86-B1BE-94697152A71F}" dt="2025-04-28T02:53:05.271" v="42" actId="26606"/>
          <ac:spMkLst>
            <pc:docMk/>
            <pc:sldMk cId="865799675" sldId="260"/>
            <ac:spMk id="3" creationId="{6F53BB5E-B06B-FA58-BAB0-8B37D21BB98C}"/>
          </ac:spMkLst>
        </pc:spChg>
        <pc:spChg chg="add del">
          <ac:chgData name="Tejashri Bhilare" userId="d8ebae3cec6b6fcc" providerId="LiveId" clId="{A0A75E44-2685-4C86-B1BE-94697152A71F}" dt="2025-04-28T02:54:33.075" v="62"/>
          <ac:spMkLst>
            <pc:docMk/>
            <pc:sldMk cId="865799675" sldId="260"/>
            <ac:spMk id="9" creationId="{F68B2C62-7648-4430-90D5-AE0F252AF113}"/>
          </ac:spMkLst>
        </pc:spChg>
        <pc:graphicFrameChg chg="add">
          <ac:chgData name="Tejashri Bhilare" userId="d8ebae3cec6b6fcc" providerId="LiveId" clId="{A0A75E44-2685-4C86-B1BE-94697152A71F}" dt="2025-04-28T02:53:05.271" v="42" actId="26606"/>
          <ac:graphicFrameMkLst>
            <pc:docMk/>
            <pc:sldMk cId="865799675" sldId="260"/>
            <ac:graphicFrameMk id="5" creationId="{A62BE82E-8668-BEBA-BDF6-E020D2B221BC}"/>
          </ac:graphicFrameMkLst>
        </pc:graphicFrameChg>
        <pc:picChg chg="add mod">
          <ac:chgData name="Tejashri Bhilare" userId="d8ebae3cec6b6fcc" providerId="LiveId" clId="{A0A75E44-2685-4C86-B1BE-94697152A71F}" dt="2025-04-28T03:25:02.515" v="125"/>
          <ac:picMkLst>
            <pc:docMk/>
            <pc:sldMk cId="865799675" sldId="260"/>
            <ac:picMk id="7" creationId="{F82F8BB0-F5FE-EDC3-04DD-C7E7DFF1696B}"/>
          </ac:picMkLst>
        </pc:picChg>
        <pc:cxnChg chg="add del">
          <ac:chgData name="Tejashri Bhilare" userId="d8ebae3cec6b6fcc" providerId="LiveId" clId="{A0A75E44-2685-4C86-B1BE-94697152A71F}" dt="2025-04-28T02:54:33.075" v="62"/>
          <ac:cxnSpMkLst>
            <pc:docMk/>
            <pc:sldMk cId="865799675" sldId="260"/>
            <ac:cxnSpMk id="11" creationId="{4BFD5B9F-5FB6-467D-83D5-DF82F1907354}"/>
          </ac:cxnSpMkLst>
        </pc:cxnChg>
      </pc:sldChg>
      <pc:sldChg chg="addSp delSp modSp new mod modTransition setBg modAnim delDesignElem">
        <pc:chgData name="Tejashri Bhilare" userId="d8ebae3cec6b6fcc" providerId="LiveId" clId="{A0A75E44-2685-4C86-B1BE-94697152A71F}" dt="2025-04-28T03:28:27.245" v="129"/>
        <pc:sldMkLst>
          <pc:docMk/>
          <pc:sldMk cId="2832058642" sldId="261"/>
        </pc:sldMkLst>
        <pc:spChg chg="mod">
          <ac:chgData name="Tejashri Bhilare" userId="d8ebae3cec6b6fcc" providerId="LiveId" clId="{A0A75E44-2685-4C86-B1BE-94697152A71F}" dt="2025-04-28T02:53:08.279" v="43" actId="26606"/>
          <ac:spMkLst>
            <pc:docMk/>
            <pc:sldMk cId="2832058642" sldId="261"/>
            <ac:spMk id="2" creationId="{8393065A-79DF-A3B5-3D77-6A8306225C6D}"/>
          </ac:spMkLst>
        </pc:spChg>
        <pc:spChg chg="del mod">
          <ac:chgData name="Tejashri Bhilare" userId="d8ebae3cec6b6fcc" providerId="LiveId" clId="{A0A75E44-2685-4C86-B1BE-94697152A71F}" dt="2025-04-28T02:53:08.279" v="43" actId="26606"/>
          <ac:spMkLst>
            <pc:docMk/>
            <pc:sldMk cId="2832058642" sldId="261"/>
            <ac:spMk id="3" creationId="{9037EA0C-BEDF-4779-1A59-3B2B67D97CE2}"/>
          </ac:spMkLst>
        </pc:spChg>
        <pc:spChg chg="add del">
          <ac:chgData name="Tejashri Bhilare" userId="d8ebae3cec6b6fcc" providerId="LiveId" clId="{A0A75E44-2685-4C86-B1BE-94697152A71F}" dt="2025-04-28T02:54:37.377" v="64"/>
          <ac:spMkLst>
            <pc:docMk/>
            <pc:sldMk cId="2832058642" sldId="261"/>
            <ac:spMk id="9" creationId="{F68B2C62-7648-4430-90D5-AE0F252AF113}"/>
          </ac:spMkLst>
        </pc:spChg>
        <pc:graphicFrameChg chg="add">
          <ac:chgData name="Tejashri Bhilare" userId="d8ebae3cec6b6fcc" providerId="LiveId" clId="{A0A75E44-2685-4C86-B1BE-94697152A71F}" dt="2025-04-28T02:53:08.279" v="43" actId="26606"/>
          <ac:graphicFrameMkLst>
            <pc:docMk/>
            <pc:sldMk cId="2832058642" sldId="261"/>
            <ac:graphicFrameMk id="5" creationId="{42A33678-6285-4C9B-5ED4-507CBF1C0CB5}"/>
          </ac:graphicFrameMkLst>
        </pc:graphicFrameChg>
        <pc:picChg chg="add del mod">
          <ac:chgData name="Tejashri Bhilare" userId="d8ebae3cec6b6fcc" providerId="LiveId" clId="{A0A75E44-2685-4C86-B1BE-94697152A71F}" dt="2025-04-28T03:25:50.240" v="128"/>
          <ac:picMkLst>
            <pc:docMk/>
            <pc:sldMk cId="2832058642" sldId="261"/>
            <ac:picMk id="7" creationId="{E4182326-3F3A-277E-2E9A-7D312149B8B4}"/>
          </ac:picMkLst>
        </pc:picChg>
        <pc:picChg chg="add mod">
          <ac:chgData name="Tejashri Bhilare" userId="d8ebae3cec6b6fcc" providerId="LiveId" clId="{A0A75E44-2685-4C86-B1BE-94697152A71F}" dt="2025-04-28T03:28:27.245" v="129"/>
          <ac:picMkLst>
            <pc:docMk/>
            <pc:sldMk cId="2832058642" sldId="261"/>
            <ac:picMk id="13" creationId="{BCBE6A76-A641-3981-3A16-CD9531AD277D}"/>
          </ac:picMkLst>
        </pc:picChg>
        <pc:cxnChg chg="add del">
          <ac:chgData name="Tejashri Bhilare" userId="d8ebae3cec6b6fcc" providerId="LiveId" clId="{A0A75E44-2685-4C86-B1BE-94697152A71F}" dt="2025-04-28T02:54:37.377" v="64"/>
          <ac:cxnSpMkLst>
            <pc:docMk/>
            <pc:sldMk cId="2832058642" sldId="261"/>
            <ac:cxnSpMk id="11" creationId="{4BFD5B9F-5FB6-467D-83D5-DF82F1907354}"/>
          </ac:cxnSpMkLst>
        </pc:cxnChg>
      </pc:sldChg>
      <pc:sldChg chg="addSp delSp modSp new mod ord modTransition setBg modAnim delDesignElem">
        <pc:chgData name="Tejashri Bhilare" userId="d8ebae3cec6b6fcc" providerId="LiveId" clId="{A0A75E44-2685-4C86-B1BE-94697152A71F}" dt="2025-04-28T03:29:18.184" v="132"/>
        <pc:sldMkLst>
          <pc:docMk/>
          <pc:sldMk cId="4057414397" sldId="262"/>
        </pc:sldMkLst>
        <pc:spChg chg="mod">
          <ac:chgData name="Tejashri Bhilare" userId="d8ebae3cec6b6fcc" providerId="LiveId" clId="{A0A75E44-2685-4C86-B1BE-94697152A71F}" dt="2025-04-28T02:53:12.350" v="44" actId="26606"/>
          <ac:spMkLst>
            <pc:docMk/>
            <pc:sldMk cId="4057414397" sldId="262"/>
            <ac:spMk id="2" creationId="{D6E436D0-BAC0-E120-8E39-414CF7B61801}"/>
          </ac:spMkLst>
        </pc:spChg>
        <pc:spChg chg="del mod">
          <ac:chgData name="Tejashri Bhilare" userId="d8ebae3cec6b6fcc" providerId="LiveId" clId="{A0A75E44-2685-4C86-B1BE-94697152A71F}" dt="2025-04-28T02:53:12.350" v="44" actId="26606"/>
          <ac:spMkLst>
            <pc:docMk/>
            <pc:sldMk cId="4057414397" sldId="262"/>
            <ac:spMk id="3" creationId="{FE47C34D-E9AA-EA94-9C2B-821252A4D12E}"/>
          </ac:spMkLst>
        </pc:spChg>
        <pc:spChg chg="add del">
          <ac:chgData name="Tejashri Bhilare" userId="d8ebae3cec6b6fcc" providerId="LiveId" clId="{A0A75E44-2685-4C86-B1BE-94697152A71F}" dt="2025-04-28T02:54:39.582" v="66"/>
          <ac:spMkLst>
            <pc:docMk/>
            <pc:sldMk cId="4057414397" sldId="262"/>
            <ac:spMk id="9" creationId="{F68B2C62-7648-4430-90D5-AE0F252AF113}"/>
          </ac:spMkLst>
        </pc:spChg>
        <pc:graphicFrameChg chg="add">
          <ac:chgData name="Tejashri Bhilare" userId="d8ebae3cec6b6fcc" providerId="LiveId" clId="{A0A75E44-2685-4C86-B1BE-94697152A71F}" dt="2025-04-28T02:53:12.350" v="44" actId="26606"/>
          <ac:graphicFrameMkLst>
            <pc:docMk/>
            <pc:sldMk cId="4057414397" sldId="262"/>
            <ac:graphicFrameMk id="5" creationId="{E78A692F-0EA1-6480-3FD5-F64EBC25AA19}"/>
          </ac:graphicFrameMkLst>
        </pc:graphicFrameChg>
        <pc:picChg chg="add del mod">
          <ac:chgData name="Tejashri Bhilare" userId="d8ebae3cec6b6fcc" providerId="LiveId" clId="{A0A75E44-2685-4C86-B1BE-94697152A71F}" dt="2025-04-28T03:28:42.488" v="131"/>
          <ac:picMkLst>
            <pc:docMk/>
            <pc:sldMk cId="4057414397" sldId="262"/>
            <ac:picMk id="7" creationId="{7A37C84C-D25F-669B-CC5C-AF5C6341FC3B}"/>
          </ac:picMkLst>
        </pc:picChg>
        <pc:picChg chg="add del mod ord">
          <ac:chgData name="Tejashri Bhilare" userId="d8ebae3cec6b6fcc" providerId="LiveId" clId="{A0A75E44-2685-4C86-B1BE-94697152A71F}" dt="2025-04-28T03:29:18.184" v="132"/>
          <ac:picMkLst>
            <pc:docMk/>
            <pc:sldMk cId="4057414397" sldId="262"/>
            <ac:picMk id="15" creationId="{29D3581B-C898-83AE-F676-8CE827546E56}"/>
          </ac:picMkLst>
        </pc:picChg>
        <pc:picChg chg="add mod">
          <ac:chgData name="Tejashri Bhilare" userId="d8ebae3cec6b6fcc" providerId="LiveId" clId="{A0A75E44-2685-4C86-B1BE-94697152A71F}" dt="2025-04-28T03:29:18.184" v="132"/>
          <ac:picMkLst>
            <pc:docMk/>
            <pc:sldMk cId="4057414397" sldId="262"/>
            <ac:picMk id="16" creationId="{C60F1D69-04F6-DD46-05A4-DC1703C04963}"/>
          </ac:picMkLst>
        </pc:picChg>
        <pc:cxnChg chg="add del">
          <ac:chgData name="Tejashri Bhilare" userId="d8ebae3cec6b6fcc" providerId="LiveId" clId="{A0A75E44-2685-4C86-B1BE-94697152A71F}" dt="2025-04-28T02:54:39.582" v="66"/>
          <ac:cxnSpMkLst>
            <pc:docMk/>
            <pc:sldMk cId="4057414397" sldId="262"/>
            <ac:cxnSpMk id="11" creationId="{4BFD5B9F-5FB6-467D-83D5-DF82F1907354}"/>
          </ac:cxnSpMkLst>
        </pc:cxnChg>
      </pc:sldChg>
      <pc:sldChg chg="addSp delSp modSp new mod setBg delDesignElem">
        <pc:chgData name="Tejashri Bhilare" userId="d8ebae3cec6b6fcc" providerId="LiveId" clId="{A0A75E44-2685-4C86-B1BE-94697152A71F}" dt="2025-04-28T03:28:27.245" v="129"/>
        <pc:sldMkLst>
          <pc:docMk/>
          <pc:sldMk cId="984985809" sldId="263"/>
        </pc:sldMkLst>
        <pc:spChg chg="mod">
          <ac:chgData name="Tejashri Bhilare" userId="d8ebae3cec6b6fcc" providerId="LiveId" clId="{A0A75E44-2685-4C86-B1BE-94697152A71F}" dt="2025-04-28T02:53:17.741" v="45" actId="26606"/>
          <ac:spMkLst>
            <pc:docMk/>
            <pc:sldMk cId="984985809" sldId="263"/>
            <ac:spMk id="2" creationId="{750F62E4-3AC2-7E37-8900-26760D7DDD90}"/>
          </ac:spMkLst>
        </pc:spChg>
        <pc:spChg chg="del mod">
          <ac:chgData name="Tejashri Bhilare" userId="d8ebae3cec6b6fcc" providerId="LiveId" clId="{A0A75E44-2685-4C86-B1BE-94697152A71F}" dt="2025-04-28T02:53:17.741" v="45" actId="26606"/>
          <ac:spMkLst>
            <pc:docMk/>
            <pc:sldMk cId="984985809" sldId="263"/>
            <ac:spMk id="3" creationId="{33EAA0FB-103E-3A8E-8005-BA84E09E52E6}"/>
          </ac:spMkLst>
        </pc:spChg>
        <pc:spChg chg="add del">
          <ac:chgData name="Tejashri Bhilare" userId="d8ebae3cec6b6fcc" providerId="LiveId" clId="{A0A75E44-2685-4C86-B1BE-94697152A71F}" dt="2025-04-28T02:54:41.947" v="68"/>
          <ac:spMkLst>
            <pc:docMk/>
            <pc:sldMk cId="984985809" sldId="263"/>
            <ac:spMk id="9" creationId="{F68B2C62-7648-4430-90D5-AE0F252AF113}"/>
          </ac:spMkLst>
        </pc:spChg>
        <pc:graphicFrameChg chg="add">
          <ac:chgData name="Tejashri Bhilare" userId="d8ebae3cec6b6fcc" providerId="LiveId" clId="{A0A75E44-2685-4C86-B1BE-94697152A71F}" dt="2025-04-28T02:53:17.741" v="45" actId="26606"/>
          <ac:graphicFrameMkLst>
            <pc:docMk/>
            <pc:sldMk cId="984985809" sldId="263"/>
            <ac:graphicFrameMk id="5" creationId="{494C2CEF-9AD7-5875-01BE-9E7E8FAEB5A8}"/>
          </ac:graphicFrameMkLst>
        </pc:graphicFrameChg>
        <pc:picChg chg="add mod">
          <ac:chgData name="Tejashri Bhilare" userId="d8ebae3cec6b6fcc" providerId="LiveId" clId="{A0A75E44-2685-4C86-B1BE-94697152A71F}" dt="2025-04-28T03:28:27.245" v="129"/>
          <ac:picMkLst>
            <pc:docMk/>
            <pc:sldMk cId="984985809" sldId="263"/>
            <ac:picMk id="7" creationId="{B765538F-DE0C-CEF2-C854-5DF4E9009501}"/>
          </ac:picMkLst>
        </pc:picChg>
        <pc:cxnChg chg="add del">
          <ac:chgData name="Tejashri Bhilare" userId="d8ebae3cec6b6fcc" providerId="LiveId" clId="{A0A75E44-2685-4C86-B1BE-94697152A71F}" dt="2025-04-28T02:54:41.947" v="68"/>
          <ac:cxnSpMkLst>
            <pc:docMk/>
            <pc:sldMk cId="984985809" sldId="263"/>
            <ac:cxnSpMk id="11" creationId="{0ADD27CF-4CE1-2871-1ABA-40FCA4D03214}"/>
          </ac:cxnSpMkLst>
        </pc:cxnChg>
      </pc:sldChg>
      <pc:sldChg chg="addSp delSp modSp new mod setBg delDesignElem">
        <pc:chgData name="Tejashri Bhilare" userId="d8ebae3cec6b6fcc" providerId="LiveId" clId="{A0A75E44-2685-4C86-B1BE-94697152A71F}" dt="2025-04-28T03:29:58.465" v="133"/>
        <pc:sldMkLst>
          <pc:docMk/>
          <pc:sldMk cId="3177541091" sldId="264"/>
        </pc:sldMkLst>
        <pc:spChg chg="mod">
          <ac:chgData name="Tejashri Bhilare" userId="d8ebae3cec6b6fcc" providerId="LiveId" clId="{A0A75E44-2685-4C86-B1BE-94697152A71F}" dt="2025-04-28T02:53:21.384" v="46" actId="26606"/>
          <ac:spMkLst>
            <pc:docMk/>
            <pc:sldMk cId="3177541091" sldId="264"/>
            <ac:spMk id="2" creationId="{6633F955-6F7B-FD1D-93FE-63637CEF2097}"/>
          </ac:spMkLst>
        </pc:spChg>
        <pc:spChg chg="del mod">
          <ac:chgData name="Tejashri Bhilare" userId="d8ebae3cec6b6fcc" providerId="LiveId" clId="{A0A75E44-2685-4C86-B1BE-94697152A71F}" dt="2025-04-28T02:53:21.384" v="46" actId="26606"/>
          <ac:spMkLst>
            <pc:docMk/>
            <pc:sldMk cId="3177541091" sldId="264"/>
            <ac:spMk id="3" creationId="{160693C0-B5D1-8CA5-8605-92C56A830338}"/>
          </ac:spMkLst>
        </pc:spChg>
        <pc:spChg chg="add del">
          <ac:chgData name="Tejashri Bhilare" userId="d8ebae3cec6b6fcc" providerId="LiveId" clId="{A0A75E44-2685-4C86-B1BE-94697152A71F}" dt="2025-04-28T02:54:44.107" v="70"/>
          <ac:spMkLst>
            <pc:docMk/>
            <pc:sldMk cId="3177541091" sldId="264"/>
            <ac:spMk id="9" creationId="{F68B2C62-7648-4430-90D5-AE0F252AF113}"/>
          </ac:spMkLst>
        </pc:spChg>
        <pc:graphicFrameChg chg="add">
          <ac:chgData name="Tejashri Bhilare" userId="d8ebae3cec6b6fcc" providerId="LiveId" clId="{A0A75E44-2685-4C86-B1BE-94697152A71F}" dt="2025-04-28T02:53:21.384" v="46" actId="26606"/>
          <ac:graphicFrameMkLst>
            <pc:docMk/>
            <pc:sldMk cId="3177541091" sldId="264"/>
            <ac:graphicFrameMk id="5" creationId="{6472620C-B836-9FA9-D66D-141863AF11F8}"/>
          </ac:graphicFrameMkLst>
        </pc:graphicFrameChg>
        <pc:picChg chg="add mod">
          <ac:chgData name="Tejashri Bhilare" userId="d8ebae3cec6b6fcc" providerId="LiveId" clId="{A0A75E44-2685-4C86-B1BE-94697152A71F}" dt="2025-04-28T03:29:58.465" v="133"/>
          <ac:picMkLst>
            <pc:docMk/>
            <pc:sldMk cId="3177541091" sldId="264"/>
            <ac:picMk id="13" creationId="{3B7A5FF7-8348-B1BF-8400-F05A8CE603FE}"/>
          </ac:picMkLst>
        </pc:picChg>
        <pc:cxnChg chg="add del">
          <ac:chgData name="Tejashri Bhilare" userId="d8ebae3cec6b6fcc" providerId="LiveId" clId="{A0A75E44-2685-4C86-B1BE-94697152A71F}" dt="2025-04-28T02:54:44.107" v="70"/>
          <ac:cxnSpMkLst>
            <pc:docMk/>
            <pc:sldMk cId="3177541091" sldId="264"/>
            <ac:cxnSpMk id="11" creationId="{4BFD5B9F-5FB6-467D-83D5-DF82F1907354}"/>
          </ac:cxnSpMkLst>
        </pc:cxnChg>
      </pc:sldChg>
      <pc:sldChg chg="addSp delSp modSp new mod setBg delDesignElem">
        <pc:chgData name="Tejashri Bhilare" userId="d8ebae3cec6b6fcc" providerId="LiveId" clId="{A0A75E44-2685-4C86-B1BE-94697152A71F}" dt="2025-04-28T03:29:58.465" v="133"/>
        <pc:sldMkLst>
          <pc:docMk/>
          <pc:sldMk cId="741819712" sldId="265"/>
        </pc:sldMkLst>
        <pc:spChg chg="del">
          <ac:chgData name="Tejashri Bhilare" userId="d8ebae3cec6b6fcc" providerId="LiveId" clId="{A0A75E44-2685-4C86-B1BE-94697152A71F}" dt="2025-04-28T02:52:27.936" v="34" actId="478"/>
          <ac:spMkLst>
            <pc:docMk/>
            <pc:sldMk cId="741819712" sldId="265"/>
            <ac:spMk id="2" creationId="{F1DE4C8E-B012-60C2-3F2D-3264E8616EE7}"/>
          </ac:spMkLst>
        </pc:spChg>
        <pc:spChg chg="mod">
          <ac:chgData name="Tejashri Bhilare" userId="d8ebae3cec6b6fcc" providerId="LiveId" clId="{A0A75E44-2685-4C86-B1BE-94697152A71F}" dt="2025-04-28T02:53:52.437" v="55" actId="1076"/>
          <ac:spMkLst>
            <pc:docMk/>
            <pc:sldMk cId="741819712" sldId="265"/>
            <ac:spMk id="3" creationId="{F921EA08-D221-6410-A719-EADC66EFD97C}"/>
          </ac:spMkLst>
        </pc:spChg>
        <pc:spChg chg="add del">
          <ac:chgData name="Tejashri Bhilare" userId="d8ebae3cec6b6fcc" providerId="LiveId" clId="{A0A75E44-2685-4C86-B1BE-94697152A71F}" dt="2025-04-28T02:54:48.500" v="72"/>
          <ac:spMkLst>
            <pc:docMk/>
            <pc:sldMk cId="741819712" sldId="265"/>
            <ac:spMk id="10" creationId="{E49D7415-2F11-44C2-B6AA-13A25B6814B9}"/>
          </ac:spMkLst>
        </pc:spChg>
        <pc:picChg chg="add del">
          <ac:chgData name="Tejashri Bhilare" userId="d8ebae3cec6b6fcc" providerId="LiveId" clId="{A0A75E44-2685-4C86-B1BE-94697152A71F}" dt="2025-04-28T02:53:48.618" v="54" actId="478"/>
          <ac:picMkLst>
            <pc:docMk/>
            <pc:sldMk cId="741819712" sldId="265"/>
            <ac:picMk id="7" creationId="{41D526DC-8EF5-52CC-AC43-87C54CE86258}"/>
          </ac:picMkLst>
        </pc:picChg>
        <pc:picChg chg="add mod">
          <ac:chgData name="Tejashri Bhilare" userId="d8ebae3cec6b6fcc" providerId="LiveId" clId="{A0A75E44-2685-4C86-B1BE-94697152A71F}" dt="2025-04-28T03:29:58.465" v="133"/>
          <ac:picMkLst>
            <pc:docMk/>
            <pc:sldMk cId="741819712" sldId="265"/>
            <ac:picMk id="8" creationId="{7F5E227B-360B-0289-01C0-E4B084847DAB}"/>
          </ac:picMkLst>
        </pc:picChg>
        <pc:cxnChg chg="add del">
          <ac:chgData name="Tejashri Bhilare" userId="d8ebae3cec6b6fcc" providerId="LiveId" clId="{A0A75E44-2685-4C86-B1BE-94697152A71F}" dt="2025-04-28T02:54:48.500" v="72"/>
          <ac:cxnSpMkLst>
            <pc:docMk/>
            <pc:sldMk cId="741819712" sldId="265"/>
            <ac:cxnSpMk id="12" creationId="{D2E57F3D-33BE-4306-87E6-245763719516}"/>
          </ac:cxnSpMkLst>
        </pc:cxnChg>
        <pc:cxnChg chg="add del">
          <ac:chgData name="Tejashri Bhilare" userId="d8ebae3cec6b6fcc" providerId="LiveId" clId="{A0A75E44-2685-4C86-B1BE-94697152A71F}" dt="2025-04-28T02:54:48.500" v="72"/>
          <ac:cxnSpMkLst>
            <pc:docMk/>
            <pc:sldMk cId="741819712" sldId="265"/>
            <ac:cxnSpMk id="14" creationId="{8E0104E4-99BC-494F-8342-F250828E574F}"/>
          </ac:cxnSpMkLst>
        </pc:cxnChg>
      </pc:sldChg>
      <pc:sldChg chg="addSp delSp modSp new mod setBg">
        <pc:chgData name="Tejashri Bhilare" userId="d8ebae3cec6b6fcc" providerId="LiveId" clId="{A0A75E44-2685-4C86-B1BE-94697152A71F}" dt="2025-04-28T03:25:02.515" v="125"/>
        <pc:sldMkLst>
          <pc:docMk/>
          <pc:sldMk cId="2855777226" sldId="266"/>
        </pc:sldMkLst>
        <pc:spChg chg="del">
          <ac:chgData name="Tejashri Bhilare" userId="d8ebae3cec6b6fcc" providerId="LiveId" clId="{A0A75E44-2685-4C86-B1BE-94697152A71F}" dt="2025-04-28T03:12:58.679" v="75" actId="478"/>
          <ac:spMkLst>
            <pc:docMk/>
            <pc:sldMk cId="2855777226" sldId="266"/>
            <ac:spMk id="2" creationId="{E0C448BD-73A1-0FB9-EF95-7B7C12104257}"/>
          </ac:spMkLst>
        </pc:spChg>
        <pc:spChg chg="del">
          <ac:chgData name="Tejashri Bhilare" userId="d8ebae3cec6b6fcc" providerId="LiveId" clId="{A0A75E44-2685-4C86-B1BE-94697152A71F}" dt="2025-04-28T03:12:55.588" v="74" actId="22"/>
          <ac:spMkLst>
            <pc:docMk/>
            <pc:sldMk cId="2855777226" sldId="266"/>
            <ac:spMk id="3" creationId="{B1E97D01-90FD-C711-BC1C-7CF09C519C12}"/>
          </ac:spMkLst>
        </pc:spChg>
        <pc:picChg chg="add mod ord">
          <ac:chgData name="Tejashri Bhilare" userId="d8ebae3cec6b6fcc" providerId="LiveId" clId="{A0A75E44-2685-4C86-B1BE-94697152A71F}" dt="2025-04-28T03:13:02.816" v="78" actId="14100"/>
          <ac:picMkLst>
            <pc:docMk/>
            <pc:sldMk cId="2855777226" sldId="266"/>
            <ac:picMk id="5" creationId="{CE3E4BA6-B83B-D0E3-628D-7BC01DAE168C}"/>
          </ac:picMkLst>
        </pc:picChg>
        <pc:picChg chg="add mod">
          <ac:chgData name="Tejashri Bhilare" userId="d8ebae3cec6b6fcc" providerId="LiveId" clId="{A0A75E44-2685-4C86-B1BE-94697152A71F}" dt="2025-04-28T03:25:02.515" v="125"/>
          <ac:picMkLst>
            <pc:docMk/>
            <pc:sldMk cId="2855777226" sldId="266"/>
            <ac:picMk id="8" creationId="{F942D362-F49F-77CB-E611-B9A7F81F5C0D}"/>
          </ac:picMkLst>
        </pc:picChg>
      </pc:sldChg>
      <pc:sldChg chg="addSp delSp modSp new mod setBg">
        <pc:chgData name="Tejashri Bhilare" userId="d8ebae3cec6b6fcc" providerId="LiveId" clId="{A0A75E44-2685-4C86-B1BE-94697152A71F}" dt="2025-04-28T03:25:02.515" v="125"/>
        <pc:sldMkLst>
          <pc:docMk/>
          <pc:sldMk cId="2745121518" sldId="267"/>
        </pc:sldMkLst>
        <pc:spChg chg="del mod">
          <ac:chgData name="Tejashri Bhilare" userId="d8ebae3cec6b6fcc" providerId="LiveId" clId="{A0A75E44-2685-4C86-B1BE-94697152A71F}" dt="2025-04-28T03:14:21.998" v="85" actId="478"/>
          <ac:spMkLst>
            <pc:docMk/>
            <pc:sldMk cId="2745121518" sldId="267"/>
            <ac:spMk id="2" creationId="{BA1EB819-4387-487F-366C-612872AC7BAA}"/>
          </ac:spMkLst>
        </pc:spChg>
        <pc:spChg chg="del">
          <ac:chgData name="Tejashri Bhilare" userId="d8ebae3cec6b6fcc" providerId="LiveId" clId="{A0A75E44-2685-4C86-B1BE-94697152A71F}" dt="2025-04-28T03:13:33.229" v="80" actId="34307"/>
          <ac:spMkLst>
            <pc:docMk/>
            <pc:sldMk cId="2745121518" sldId="267"/>
            <ac:spMk id="3" creationId="{BA06A6A5-C0F7-364F-1C4E-DAFB389AC082}"/>
          </ac:spMkLst>
        </pc:spChg>
        <pc:picChg chg="add del mod ord">
          <ac:chgData name="Tejashri Bhilare" userId="d8ebae3cec6b6fcc" providerId="LiveId" clId="{A0A75E44-2685-4C86-B1BE-94697152A71F}" dt="2025-04-28T03:25:02.515" v="125"/>
          <ac:picMkLst>
            <pc:docMk/>
            <pc:sldMk cId="2745121518" sldId="267"/>
            <ac:picMk id="4" creationId="{7B56538A-1CD0-2F94-EDD0-CD6EAAE8C5C2}"/>
          </ac:picMkLst>
        </pc:picChg>
        <pc:picChg chg="add mod">
          <ac:chgData name="Tejashri Bhilare" userId="d8ebae3cec6b6fcc" providerId="LiveId" clId="{A0A75E44-2685-4C86-B1BE-94697152A71F}" dt="2025-04-28T03:14:13.764" v="84" actId="14100"/>
          <ac:picMkLst>
            <pc:docMk/>
            <pc:sldMk cId="2745121518" sldId="267"/>
            <ac:picMk id="6" creationId="{4C6925BE-07FA-1EDA-13FB-B03937B508AA}"/>
          </ac:picMkLst>
        </pc:picChg>
        <pc:picChg chg="add mod">
          <ac:chgData name="Tejashri Bhilare" userId="d8ebae3cec6b6fcc" providerId="LiveId" clId="{A0A75E44-2685-4C86-B1BE-94697152A71F}" dt="2025-04-28T03:25:02.515" v="125"/>
          <ac:picMkLst>
            <pc:docMk/>
            <pc:sldMk cId="2745121518" sldId="267"/>
            <ac:picMk id="7" creationId="{C9549445-B2CA-8413-EE78-899EE88A00D9}"/>
          </ac:picMkLst>
        </pc:picChg>
      </pc:sldChg>
      <pc:sldChg chg="addSp delSp modSp new mod setBg">
        <pc:chgData name="Tejashri Bhilare" userId="d8ebae3cec6b6fcc" providerId="LiveId" clId="{A0A75E44-2685-4C86-B1BE-94697152A71F}" dt="2025-04-28T03:25:02.515" v="125"/>
        <pc:sldMkLst>
          <pc:docMk/>
          <pc:sldMk cId="1888945560" sldId="268"/>
        </pc:sldMkLst>
        <pc:spChg chg="del">
          <ac:chgData name="Tejashri Bhilare" userId="d8ebae3cec6b6fcc" providerId="LiveId" clId="{A0A75E44-2685-4C86-B1BE-94697152A71F}" dt="2025-04-28T03:14:52.269" v="88" actId="478"/>
          <ac:spMkLst>
            <pc:docMk/>
            <pc:sldMk cId="1888945560" sldId="268"/>
            <ac:spMk id="2" creationId="{1208E478-A357-FD97-BF21-A421C99D904C}"/>
          </ac:spMkLst>
        </pc:spChg>
        <pc:spChg chg="del">
          <ac:chgData name="Tejashri Bhilare" userId="d8ebae3cec6b6fcc" providerId="LiveId" clId="{A0A75E44-2685-4C86-B1BE-94697152A71F}" dt="2025-04-28T03:14:48.383" v="87" actId="22"/>
          <ac:spMkLst>
            <pc:docMk/>
            <pc:sldMk cId="1888945560" sldId="268"/>
            <ac:spMk id="3" creationId="{4AEAADE6-BA54-EDA3-150A-826214606BA2}"/>
          </ac:spMkLst>
        </pc:spChg>
        <pc:picChg chg="add mod ord">
          <ac:chgData name="Tejashri Bhilare" userId="d8ebae3cec6b6fcc" providerId="LiveId" clId="{A0A75E44-2685-4C86-B1BE-94697152A71F}" dt="2025-04-28T03:17:47.635" v="108"/>
          <ac:picMkLst>
            <pc:docMk/>
            <pc:sldMk cId="1888945560" sldId="268"/>
            <ac:picMk id="5" creationId="{FC937337-7B1B-64AF-4E5F-ED3220CCC68C}"/>
          </ac:picMkLst>
        </pc:picChg>
        <pc:picChg chg="add mod">
          <ac:chgData name="Tejashri Bhilare" userId="d8ebae3cec6b6fcc" providerId="LiveId" clId="{A0A75E44-2685-4C86-B1BE-94697152A71F}" dt="2025-04-28T03:25:02.515" v="125"/>
          <ac:picMkLst>
            <pc:docMk/>
            <pc:sldMk cId="1888945560" sldId="268"/>
            <ac:picMk id="8" creationId="{E0DD6609-0634-9E3E-F036-A3E2B590D10E}"/>
          </ac:picMkLst>
        </pc:picChg>
      </pc:sldChg>
      <pc:sldChg chg="addSp delSp modSp new mod ord setBg">
        <pc:chgData name="Tejashri Bhilare" userId="d8ebae3cec6b6fcc" providerId="LiveId" clId="{A0A75E44-2685-4C86-B1BE-94697152A71F}" dt="2025-04-28T03:28:27.245" v="129"/>
        <pc:sldMkLst>
          <pc:docMk/>
          <pc:sldMk cId="2347503953" sldId="269"/>
        </pc:sldMkLst>
        <pc:spChg chg="mod">
          <ac:chgData name="Tejashri Bhilare" userId="d8ebae3cec6b6fcc" providerId="LiveId" clId="{A0A75E44-2685-4C86-B1BE-94697152A71F}" dt="2025-04-28T03:17:53.708" v="110"/>
          <ac:spMkLst>
            <pc:docMk/>
            <pc:sldMk cId="2347503953" sldId="269"/>
            <ac:spMk id="2" creationId="{7BD12693-96BE-F54B-B611-45997DC91172}"/>
          </ac:spMkLst>
        </pc:spChg>
        <pc:spChg chg="del">
          <ac:chgData name="Tejashri Bhilare" userId="d8ebae3cec6b6fcc" providerId="LiveId" clId="{A0A75E44-2685-4C86-B1BE-94697152A71F}" dt="2025-04-28T03:15:29.432" v="90" actId="22"/>
          <ac:spMkLst>
            <pc:docMk/>
            <pc:sldMk cId="2347503953" sldId="269"/>
            <ac:spMk id="3" creationId="{8E6EDE82-9E7E-5E05-AA24-B1FBD4DF1093}"/>
          </ac:spMkLst>
        </pc:spChg>
        <pc:picChg chg="add mod ord">
          <ac:chgData name="Tejashri Bhilare" userId="d8ebae3cec6b6fcc" providerId="LiveId" clId="{A0A75E44-2685-4C86-B1BE-94697152A71F}" dt="2025-04-28T03:17:53.708" v="110"/>
          <ac:picMkLst>
            <pc:docMk/>
            <pc:sldMk cId="2347503953" sldId="269"/>
            <ac:picMk id="5" creationId="{1313A487-C722-0002-57F9-61674BA60473}"/>
          </ac:picMkLst>
        </pc:picChg>
        <pc:picChg chg="add mod">
          <ac:chgData name="Tejashri Bhilare" userId="d8ebae3cec6b6fcc" providerId="LiveId" clId="{A0A75E44-2685-4C86-B1BE-94697152A71F}" dt="2025-04-28T03:28:27.245" v="129"/>
          <ac:picMkLst>
            <pc:docMk/>
            <pc:sldMk cId="2347503953" sldId="269"/>
            <ac:picMk id="14" creationId="{3EA45E76-550A-298B-0E3F-2A7301E57C8E}"/>
          </ac:picMkLst>
        </pc:picChg>
      </pc:sldChg>
      <pc:sldChg chg="addSp delSp modSp new mod setBg">
        <pc:chgData name="Tejashri Bhilare" userId="d8ebae3cec6b6fcc" providerId="LiveId" clId="{A0A75E44-2685-4C86-B1BE-94697152A71F}" dt="2025-04-28T03:28:27.245" v="129"/>
        <pc:sldMkLst>
          <pc:docMk/>
          <pc:sldMk cId="2601372330" sldId="270"/>
        </pc:sldMkLst>
        <pc:spChg chg="del">
          <ac:chgData name="Tejashri Bhilare" userId="d8ebae3cec6b6fcc" providerId="LiveId" clId="{A0A75E44-2685-4C86-B1BE-94697152A71F}" dt="2025-04-28T03:16:22.435" v="107" actId="478"/>
          <ac:spMkLst>
            <pc:docMk/>
            <pc:sldMk cId="2601372330" sldId="270"/>
            <ac:spMk id="2" creationId="{5DA98D8B-0200-E686-D432-896F9670EC7B}"/>
          </ac:spMkLst>
        </pc:spChg>
        <pc:spChg chg="del">
          <ac:chgData name="Tejashri Bhilare" userId="d8ebae3cec6b6fcc" providerId="LiveId" clId="{A0A75E44-2685-4C86-B1BE-94697152A71F}" dt="2025-04-28T03:16:17.662" v="106" actId="22"/>
          <ac:spMkLst>
            <pc:docMk/>
            <pc:sldMk cId="2601372330" sldId="270"/>
            <ac:spMk id="3" creationId="{F8E136BE-2710-EA4D-3DC5-70D5727E9FA9}"/>
          </ac:spMkLst>
        </pc:spChg>
        <pc:picChg chg="add mod ord">
          <ac:chgData name="Tejashri Bhilare" userId="d8ebae3cec6b6fcc" providerId="LiveId" clId="{A0A75E44-2685-4C86-B1BE-94697152A71F}" dt="2025-04-28T03:17:51.610" v="109"/>
          <ac:picMkLst>
            <pc:docMk/>
            <pc:sldMk cId="2601372330" sldId="270"/>
            <ac:picMk id="5" creationId="{24871312-51BA-FAE4-CB50-4BC35A3A0D2A}"/>
          </ac:picMkLst>
        </pc:picChg>
        <pc:picChg chg="add mod">
          <ac:chgData name="Tejashri Bhilare" userId="d8ebae3cec6b6fcc" providerId="LiveId" clId="{A0A75E44-2685-4C86-B1BE-94697152A71F}" dt="2025-04-28T03:28:27.245" v="129"/>
          <ac:picMkLst>
            <pc:docMk/>
            <pc:sldMk cId="2601372330" sldId="270"/>
            <ac:picMk id="8" creationId="{6498075C-DB84-667D-AC5E-7C4E8279E53B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6DFC2E-0E82-4134-8CF6-0A3AECD68316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9B0A98-1EA8-431E-B3AA-8F7974E2C9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Language modeling predicts next words in sequences.</a:t>
          </a:r>
        </a:p>
      </dgm:t>
    </dgm:pt>
    <dgm:pt modelId="{80FC5368-7EDF-49FC-B37F-47DB620C8142}" type="parTrans" cxnId="{62BAF7B4-317F-4C5B-8250-B430E16942FF}">
      <dgm:prSet/>
      <dgm:spPr/>
      <dgm:t>
        <a:bodyPr/>
        <a:lstStyle/>
        <a:p>
          <a:endParaRPr lang="en-US"/>
        </a:p>
      </dgm:t>
    </dgm:pt>
    <dgm:pt modelId="{0A3EA94C-2BA2-4A62-9C07-BEF879A80AF7}" type="sibTrans" cxnId="{62BAF7B4-317F-4C5B-8250-B430E16942F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11F148E-133C-440B-BD84-4D14A12D856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RNNs (Recurrent Neural Networks) revolutionized NLP.</a:t>
          </a:r>
        </a:p>
      </dgm:t>
    </dgm:pt>
    <dgm:pt modelId="{98499E03-9D13-41D6-8F60-C7AB9A97E473}" type="parTrans" cxnId="{53A69CB3-57C6-4963-BF0B-B43BDEAC29F9}">
      <dgm:prSet/>
      <dgm:spPr/>
      <dgm:t>
        <a:bodyPr/>
        <a:lstStyle/>
        <a:p>
          <a:endParaRPr lang="en-US"/>
        </a:p>
      </dgm:t>
    </dgm:pt>
    <dgm:pt modelId="{FDBB21DA-1EDE-4E2B-B6FC-0C4750CA6B42}" type="sibTrans" cxnId="{53A69CB3-57C6-4963-BF0B-B43BDEAC29F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7201B1C-D1CD-4271-9641-196BA7C775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Customer service efficiency improved with AI-supported communication.</a:t>
          </a:r>
        </a:p>
      </dgm:t>
    </dgm:pt>
    <dgm:pt modelId="{5CE9A905-6B55-49FE-A634-9813D2FA49B9}" type="parTrans" cxnId="{D11E5C42-8C19-4B73-AC26-7CD441693477}">
      <dgm:prSet/>
      <dgm:spPr/>
      <dgm:t>
        <a:bodyPr/>
        <a:lstStyle/>
        <a:p>
          <a:endParaRPr lang="en-US"/>
        </a:p>
      </dgm:t>
    </dgm:pt>
    <dgm:pt modelId="{EF1A04CB-943C-4E49-A1CA-1C629D6C118E}" type="sibTrans" cxnId="{D11E5C42-8C19-4B73-AC26-7CD441693477}">
      <dgm:prSet/>
      <dgm:spPr/>
      <dgm:t>
        <a:bodyPr/>
        <a:lstStyle/>
        <a:p>
          <a:endParaRPr lang="en-US"/>
        </a:p>
      </dgm:t>
    </dgm:pt>
    <dgm:pt modelId="{EA6F4AAE-B9DA-4679-9791-C4AA9D2119C3}" type="pres">
      <dgm:prSet presAssocID="{1F6DFC2E-0E82-4134-8CF6-0A3AECD68316}" presName="root" presStyleCnt="0">
        <dgm:presLayoutVars>
          <dgm:dir/>
          <dgm:resizeHandles val="exact"/>
        </dgm:presLayoutVars>
      </dgm:prSet>
      <dgm:spPr/>
    </dgm:pt>
    <dgm:pt modelId="{CC9CB31E-2F82-48D1-B4BA-7E33AB10BC2F}" type="pres">
      <dgm:prSet presAssocID="{1F6DFC2E-0E82-4134-8CF6-0A3AECD68316}" presName="container" presStyleCnt="0">
        <dgm:presLayoutVars>
          <dgm:dir/>
          <dgm:resizeHandles val="exact"/>
        </dgm:presLayoutVars>
      </dgm:prSet>
      <dgm:spPr/>
    </dgm:pt>
    <dgm:pt modelId="{BF8EF756-7C09-4C77-9A5E-8C8429CC28E6}" type="pres">
      <dgm:prSet presAssocID="{FD9B0A98-1EA8-431E-B3AA-8F7974E2C99B}" presName="compNode" presStyleCnt="0"/>
      <dgm:spPr/>
    </dgm:pt>
    <dgm:pt modelId="{3CF46300-15B2-4236-BA24-ED714D055BC5}" type="pres">
      <dgm:prSet presAssocID="{FD9B0A98-1EA8-431E-B3AA-8F7974E2C99B}" presName="iconBgRect" presStyleLbl="bgShp" presStyleIdx="0" presStyleCnt="3"/>
      <dgm:spPr/>
    </dgm:pt>
    <dgm:pt modelId="{E7C70462-7771-4E88-9463-4F0BC282039A}" type="pres">
      <dgm:prSet presAssocID="{FD9B0A98-1EA8-431E-B3AA-8F7974E2C99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D410DFE-2645-40D0-9AFA-D1DB56B08774}" type="pres">
      <dgm:prSet presAssocID="{FD9B0A98-1EA8-431E-B3AA-8F7974E2C99B}" presName="spaceRect" presStyleCnt="0"/>
      <dgm:spPr/>
    </dgm:pt>
    <dgm:pt modelId="{7031621A-1A59-41E5-8E20-D2907E288489}" type="pres">
      <dgm:prSet presAssocID="{FD9B0A98-1EA8-431E-B3AA-8F7974E2C99B}" presName="textRect" presStyleLbl="revTx" presStyleIdx="0" presStyleCnt="3">
        <dgm:presLayoutVars>
          <dgm:chMax val="1"/>
          <dgm:chPref val="1"/>
        </dgm:presLayoutVars>
      </dgm:prSet>
      <dgm:spPr/>
    </dgm:pt>
    <dgm:pt modelId="{62F6D6FB-60BE-4771-BCAE-C06C1D106A3B}" type="pres">
      <dgm:prSet presAssocID="{0A3EA94C-2BA2-4A62-9C07-BEF879A80AF7}" presName="sibTrans" presStyleLbl="sibTrans2D1" presStyleIdx="0" presStyleCnt="0"/>
      <dgm:spPr/>
    </dgm:pt>
    <dgm:pt modelId="{52C63DCA-CABC-45A3-8651-BFA0C598309F}" type="pres">
      <dgm:prSet presAssocID="{F11F148E-133C-440B-BD84-4D14A12D8568}" presName="compNode" presStyleCnt="0"/>
      <dgm:spPr/>
    </dgm:pt>
    <dgm:pt modelId="{77EABCB6-DAF9-43BA-A5AA-CD8BF2750D39}" type="pres">
      <dgm:prSet presAssocID="{F11F148E-133C-440B-BD84-4D14A12D8568}" presName="iconBgRect" presStyleLbl="bgShp" presStyleIdx="1" presStyleCnt="3"/>
      <dgm:spPr/>
    </dgm:pt>
    <dgm:pt modelId="{AF3B1C1F-3FB4-4629-9349-AF55AB351EE3}" type="pres">
      <dgm:prSet presAssocID="{F11F148E-133C-440B-BD84-4D14A12D856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1C54B4C0-E0FE-4C4F-82CA-3F6E7A06D05B}" type="pres">
      <dgm:prSet presAssocID="{F11F148E-133C-440B-BD84-4D14A12D8568}" presName="spaceRect" presStyleCnt="0"/>
      <dgm:spPr/>
    </dgm:pt>
    <dgm:pt modelId="{CA1A0973-90B3-4222-9CE0-151BDCE95CAA}" type="pres">
      <dgm:prSet presAssocID="{F11F148E-133C-440B-BD84-4D14A12D8568}" presName="textRect" presStyleLbl="revTx" presStyleIdx="1" presStyleCnt="3">
        <dgm:presLayoutVars>
          <dgm:chMax val="1"/>
          <dgm:chPref val="1"/>
        </dgm:presLayoutVars>
      </dgm:prSet>
      <dgm:spPr/>
    </dgm:pt>
    <dgm:pt modelId="{D447C7EB-8916-4811-8225-279BA79DFE0E}" type="pres">
      <dgm:prSet presAssocID="{FDBB21DA-1EDE-4E2B-B6FC-0C4750CA6B42}" presName="sibTrans" presStyleLbl="sibTrans2D1" presStyleIdx="0" presStyleCnt="0"/>
      <dgm:spPr/>
    </dgm:pt>
    <dgm:pt modelId="{08699982-6EAF-46CA-BAE5-567B4702626B}" type="pres">
      <dgm:prSet presAssocID="{47201B1C-D1CD-4271-9641-196BA7C775E8}" presName="compNode" presStyleCnt="0"/>
      <dgm:spPr/>
    </dgm:pt>
    <dgm:pt modelId="{94B0209F-78CC-43A5-89BF-E3181BE1FBF3}" type="pres">
      <dgm:prSet presAssocID="{47201B1C-D1CD-4271-9641-196BA7C775E8}" presName="iconBgRect" presStyleLbl="bgShp" presStyleIdx="2" presStyleCnt="3"/>
      <dgm:spPr/>
    </dgm:pt>
    <dgm:pt modelId="{6797B8A3-EC55-43D5-B861-239717287766}" type="pres">
      <dgm:prSet presAssocID="{47201B1C-D1CD-4271-9641-196BA7C775E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868B8430-87A5-4AC2-8A3D-5BB3591CE5EB}" type="pres">
      <dgm:prSet presAssocID="{47201B1C-D1CD-4271-9641-196BA7C775E8}" presName="spaceRect" presStyleCnt="0"/>
      <dgm:spPr/>
    </dgm:pt>
    <dgm:pt modelId="{A7E6D7BB-BECA-49B2-9E14-C006867F847E}" type="pres">
      <dgm:prSet presAssocID="{47201B1C-D1CD-4271-9641-196BA7C775E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6C8A908-BB61-44C9-BFE7-A163C4D071FA}" type="presOf" srcId="{1F6DFC2E-0E82-4134-8CF6-0A3AECD68316}" destId="{EA6F4AAE-B9DA-4679-9791-C4AA9D2119C3}" srcOrd="0" destOrd="0" presId="urn:microsoft.com/office/officeart/2018/2/layout/IconCircleList"/>
    <dgm:cxn modelId="{D11E5C42-8C19-4B73-AC26-7CD441693477}" srcId="{1F6DFC2E-0E82-4134-8CF6-0A3AECD68316}" destId="{47201B1C-D1CD-4271-9641-196BA7C775E8}" srcOrd="2" destOrd="0" parTransId="{5CE9A905-6B55-49FE-A634-9813D2FA49B9}" sibTransId="{EF1A04CB-943C-4E49-A1CA-1C629D6C118E}"/>
    <dgm:cxn modelId="{0CDDCA66-00DC-4FD7-AB73-A4EC373136BA}" type="presOf" srcId="{0A3EA94C-2BA2-4A62-9C07-BEF879A80AF7}" destId="{62F6D6FB-60BE-4771-BCAE-C06C1D106A3B}" srcOrd="0" destOrd="0" presId="urn:microsoft.com/office/officeart/2018/2/layout/IconCircleList"/>
    <dgm:cxn modelId="{4CDCD788-466B-4148-B273-31893F8EFCAD}" type="presOf" srcId="{FD9B0A98-1EA8-431E-B3AA-8F7974E2C99B}" destId="{7031621A-1A59-41E5-8E20-D2907E288489}" srcOrd="0" destOrd="0" presId="urn:microsoft.com/office/officeart/2018/2/layout/IconCircleList"/>
    <dgm:cxn modelId="{502CB18F-9996-4E48-A517-CEFA7BD2D49F}" type="presOf" srcId="{47201B1C-D1CD-4271-9641-196BA7C775E8}" destId="{A7E6D7BB-BECA-49B2-9E14-C006867F847E}" srcOrd="0" destOrd="0" presId="urn:microsoft.com/office/officeart/2018/2/layout/IconCircleList"/>
    <dgm:cxn modelId="{53A69CB3-57C6-4963-BF0B-B43BDEAC29F9}" srcId="{1F6DFC2E-0E82-4134-8CF6-0A3AECD68316}" destId="{F11F148E-133C-440B-BD84-4D14A12D8568}" srcOrd="1" destOrd="0" parTransId="{98499E03-9D13-41D6-8F60-C7AB9A97E473}" sibTransId="{FDBB21DA-1EDE-4E2B-B6FC-0C4750CA6B42}"/>
    <dgm:cxn modelId="{62BAF7B4-317F-4C5B-8250-B430E16942FF}" srcId="{1F6DFC2E-0E82-4134-8CF6-0A3AECD68316}" destId="{FD9B0A98-1EA8-431E-B3AA-8F7974E2C99B}" srcOrd="0" destOrd="0" parTransId="{80FC5368-7EDF-49FC-B37F-47DB620C8142}" sibTransId="{0A3EA94C-2BA2-4A62-9C07-BEF879A80AF7}"/>
    <dgm:cxn modelId="{2292E0C0-B0D8-4C5E-9179-C5FDCFFEBCE1}" type="presOf" srcId="{F11F148E-133C-440B-BD84-4D14A12D8568}" destId="{CA1A0973-90B3-4222-9CE0-151BDCE95CAA}" srcOrd="0" destOrd="0" presId="urn:microsoft.com/office/officeart/2018/2/layout/IconCircleList"/>
    <dgm:cxn modelId="{A1BE02F7-9775-451E-8079-AFABE622BEFA}" type="presOf" srcId="{FDBB21DA-1EDE-4E2B-B6FC-0C4750CA6B42}" destId="{D447C7EB-8916-4811-8225-279BA79DFE0E}" srcOrd="0" destOrd="0" presId="urn:microsoft.com/office/officeart/2018/2/layout/IconCircleList"/>
    <dgm:cxn modelId="{BAC2DBC6-3FF4-4CD3-BCE8-468A75267844}" type="presParOf" srcId="{EA6F4AAE-B9DA-4679-9791-C4AA9D2119C3}" destId="{CC9CB31E-2F82-48D1-B4BA-7E33AB10BC2F}" srcOrd="0" destOrd="0" presId="urn:microsoft.com/office/officeart/2018/2/layout/IconCircleList"/>
    <dgm:cxn modelId="{F499E875-F69E-42D1-92B5-96A32A74D929}" type="presParOf" srcId="{CC9CB31E-2F82-48D1-B4BA-7E33AB10BC2F}" destId="{BF8EF756-7C09-4C77-9A5E-8C8429CC28E6}" srcOrd="0" destOrd="0" presId="urn:microsoft.com/office/officeart/2018/2/layout/IconCircleList"/>
    <dgm:cxn modelId="{F654B06E-7AC1-4E69-9F2E-8B5DC413A2D3}" type="presParOf" srcId="{BF8EF756-7C09-4C77-9A5E-8C8429CC28E6}" destId="{3CF46300-15B2-4236-BA24-ED714D055BC5}" srcOrd="0" destOrd="0" presId="urn:microsoft.com/office/officeart/2018/2/layout/IconCircleList"/>
    <dgm:cxn modelId="{413D9C22-ED3C-479C-9F7F-E7319A21EBB6}" type="presParOf" srcId="{BF8EF756-7C09-4C77-9A5E-8C8429CC28E6}" destId="{E7C70462-7771-4E88-9463-4F0BC282039A}" srcOrd="1" destOrd="0" presId="urn:microsoft.com/office/officeart/2018/2/layout/IconCircleList"/>
    <dgm:cxn modelId="{8BFBB2CD-46AE-42FA-82E5-6CB7DAB91C04}" type="presParOf" srcId="{BF8EF756-7C09-4C77-9A5E-8C8429CC28E6}" destId="{9D410DFE-2645-40D0-9AFA-D1DB56B08774}" srcOrd="2" destOrd="0" presId="urn:microsoft.com/office/officeart/2018/2/layout/IconCircleList"/>
    <dgm:cxn modelId="{CCC6E6C6-1916-44C2-904C-921EA69772FA}" type="presParOf" srcId="{BF8EF756-7C09-4C77-9A5E-8C8429CC28E6}" destId="{7031621A-1A59-41E5-8E20-D2907E288489}" srcOrd="3" destOrd="0" presId="urn:microsoft.com/office/officeart/2018/2/layout/IconCircleList"/>
    <dgm:cxn modelId="{4890626F-126E-45D9-98A3-67619ACE7FA2}" type="presParOf" srcId="{CC9CB31E-2F82-48D1-B4BA-7E33AB10BC2F}" destId="{62F6D6FB-60BE-4771-BCAE-C06C1D106A3B}" srcOrd="1" destOrd="0" presId="urn:microsoft.com/office/officeart/2018/2/layout/IconCircleList"/>
    <dgm:cxn modelId="{52DFE16B-3A2E-4AAB-A911-65F19565AC7C}" type="presParOf" srcId="{CC9CB31E-2F82-48D1-B4BA-7E33AB10BC2F}" destId="{52C63DCA-CABC-45A3-8651-BFA0C598309F}" srcOrd="2" destOrd="0" presId="urn:microsoft.com/office/officeart/2018/2/layout/IconCircleList"/>
    <dgm:cxn modelId="{22605A77-E48C-4756-AF9E-08EC62336C3B}" type="presParOf" srcId="{52C63DCA-CABC-45A3-8651-BFA0C598309F}" destId="{77EABCB6-DAF9-43BA-A5AA-CD8BF2750D39}" srcOrd="0" destOrd="0" presId="urn:microsoft.com/office/officeart/2018/2/layout/IconCircleList"/>
    <dgm:cxn modelId="{DF7ECF64-2DAC-4DB9-A808-F46110302D0A}" type="presParOf" srcId="{52C63DCA-CABC-45A3-8651-BFA0C598309F}" destId="{AF3B1C1F-3FB4-4629-9349-AF55AB351EE3}" srcOrd="1" destOrd="0" presId="urn:microsoft.com/office/officeart/2018/2/layout/IconCircleList"/>
    <dgm:cxn modelId="{32A1EA9D-D92B-4C07-A18B-8BC3F600CF89}" type="presParOf" srcId="{52C63DCA-CABC-45A3-8651-BFA0C598309F}" destId="{1C54B4C0-E0FE-4C4F-82CA-3F6E7A06D05B}" srcOrd="2" destOrd="0" presId="urn:microsoft.com/office/officeart/2018/2/layout/IconCircleList"/>
    <dgm:cxn modelId="{8CBCB5B1-51F2-4F03-A2BF-7540C30404B3}" type="presParOf" srcId="{52C63DCA-CABC-45A3-8651-BFA0C598309F}" destId="{CA1A0973-90B3-4222-9CE0-151BDCE95CAA}" srcOrd="3" destOrd="0" presId="urn:microsoft.com/office/officeart/2018/2/layout/IconCircleList"/>
    <dgm:cxn modelId="{1266E9C8-2235-4860-9FBE-4B7239C2577D}" type="presParOf" srcId="{CC9CB31E-2F82-48D1-B4BA-7E33AB10BC2F}" destId="{D447C7EB-8916-4811-8225-279BA79DFE0E}" srcOrd="3" destOrd="0" presId="urn:microsoft.com/office/officeart/2018/2/layout/IconCircleList"/>
    <dgm:cxn modelId="{69636ABC-A2CA-4123-8FC8-4C3C4FEC8875}" type="presParOf" srcId="{CC9CB31E-2F82-48D1-B4BA-7E33AB10BC2F}" destId="{08699982-6EAF-46CA-BAE5-567B4702626B}" srcOrd="4" destOrd="0" presId="urn:microsoft.com/office/officeart/2018/2/layout/IconCircleList"/>
    <dgm:cxn modelId="{60272F24-40AC-4282-893B-E6232989E887}" type="presParOf" srcId="{08699982-6EAF-46CA-BAE5-567B4702626B}" destId="{94B0209F-78CC-43A5-89BF-E3181BE1FBF3}" srcOrd="0" destOrd="0" presId="urn:microsoft.com/office/officeart/2018/2/layout/IconCircleList"/>
    <dgm:cxn modelId="{CF2186CD-8D67-4AF4-804D-22A3AC7E19C4}" type="presParOf" srcId="{08699982-6EAF-46CA-BAE5-567B4702626B}" destId="{6797B8A3-EC55-43D5-B861-239717287766}" srcOrd="1" destOrd="0" presId="urn:microsoft.com/office/officeart/2018/2/layout/IconCircleList"/>
    <dgm:cxn modelId="{29480A9F-9788-4B19-BD28-9FCEE2751756}" type="presParOf" srcId="{08699982-6EAF-46CA-BAE5-567B4702626B}" destId="{868B8430-87A5-4AC2-8A3D-5BB3591CE5EB}" srcOrd="2" destOrd="0" presId="urn:microsoft.com/office/officeart/2018/2/layout/IconCircleList"/>
    <dgm:cxn modelId="{41ABCCD5-E06E-46F0-87E7-6D0F2F6A57F2}" type="presParOf" srcId="{08699982-6EAF-46CA-BAE5-567B4702626B}" destId="{A7E6D7BB-BECA-49B2-9E14-C006867F847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D5DD6A-500C-47F4-A652-F1A66EBE67B7}" type="doc">
      <dgm:prSet loTypeId="urn:microsoft.com/office/officeart/2005/8/layout/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0968B4E-EAC4-4CD1-8A0C-4DC2E4CD28E9}">
      <dgm:prSet/>
      <dgm:spPr/>
      <dgm:t>
        <a:bodyPr/>
        <a:lstStyle/>
        <a:p>
          <a:r>
            <a:rPr lang="en-US"/>
            <a:t>Followed </a:t>
          </a:r>
          <a:r>
            <a:rPr lang="en-US" b="1"/>
            <a:t>CRISP-DM</a:t>
          </a:r>
          <a:r>
            <a:rPr lang="en-US"/>
            <a:t> framework.</a:t>
          </a:r>
        </a:p>
      </dgm:t>
    </dgm:pt>
    <dgm:pt modelId="{8C6270DF-8FCF-4BCD-8585-3ABAD37D8087}" type="parTrans" cxnId="{08107FE5-D0D9-4ADD-9E18-8A57377EC47A}">
      <dgm:prSet/>
      <dgm:spPr/>
      <dgm:t>
        <a:bodyPr/>
        <a:lstStyle/>
        <a:p>
          <a:endParaRPr lang="en-US"/>
        </a:p>
      </dgm:t>
    </dgm:pt>
    <dgm:pt modelId="{672EC99F-0952-42F6-AB78-89F2C901E11E}" type="sibTrans" cxnId="{08107FE5-D0D9-4ADD-9E18-8A57377EC47A}">
      <dgm:prSet/>
      <dgm:spPr/>
      <dgm:t>
        <a:bodyPr/>
        <a:lstStyle/>
        <a:p>
          <a:endParaRPr lang="en-US"/>
        </a:p>
      </dgm:t>
    </dgm:pt>
    <dgm:pt modelId="{132A7281-943B-496F-A604-B6AB60EA4FE9}">
      <dgm:prSet/>
      <dgm:spPr/>
      <dgm:t>
        <a:bodyPr/>
        <a:lstStyle/>
        <a:p>
          <a:r>
            <a:rPr lang="en-US"/>
            <a:t>Built </a:t>
          </a:r>
          <a:r>
            <a:rPr lang="en-US" b="1"/>
            <a:t>LSTM model</a:t>
          </a:r>
          <a:r>
            <a:rPr lang="en-US"/>
            <a:t> with TensorFlow/Keras.</a:t>
          </a:r>
        </a:p>
      </dgm:t>
    </dgm:pt>
    <dgm:pt modelId="{638BF7DD-15CC-4365-A2CB-D1C2B7A50A2C}" type="parTrans" cxnId="{78479985-ECAF-435C-BB48-52DA72E22C81}">
      <dgm:prSet/>
      <dgm:spPr/>
      <dgm:t>
        <a:bodyPr/>
        <a:lstStyle/>
        <a:p>
          <a:endParaRPr lang="en-US"/>
        </a:p>
      </dgm:t>
    </dgm:pt>
    <dgm:pt modelId="{F394D8E0-07EF-4E2C-B180-9BDE42BCD9A1}" type="sibTrans" cxnId="{78479985-ECAF-435C-BB48-52DA72E22C81}">
      <dgm:prSet/>
      <dgm:spPr/>
      <dgm:t>
        <a:bodyPr/>
        <a:lstStyle/>
        <a:p>
          <a:endParaRPr lang="en-US"/>
        </a:p>
      </dgm:t>
    </dgm:pt>
    <dgm:pt modelId="{F2A5380C-0E71-4B18-A743-F3A01297D74F}">
      <dgm:prSet/>
      <dgm:spPr/>
      <dgm:t>
        <a:bodyPr/>
        <a:lstStyle/>
        <a:p>
          <a:r>
            <a:rPr lang="en-US"/>
            <a:t>Model input: sequences of 10 characters.</a:t>
          </a:r>
        </a:p>
      </dgm:t>
    </dgm:pt>
    <dgm:pt modelId="{C0529958-4A5D-4EDB-953D-00DCC74C2CFC}" type="parTrans" cxnId="{A865BB13-8A99-41F8-99B3-30C6FEAD1113}">
      <dgm:prSet/>
      <dgm:spPr/>
      <dgm:t>
        <a:bodyPr/>
        <a:lstStyle/>
        <a:p>
          <a:endParaRPr lang="en-US"/>
        </a:p>
      </dgm:t>
    </dgm:pt>
    <dgm:pt modelId="{CFEA0C89-131A-4A2A-9CBA-DA8260B56F48}" type="sibTrans" cxnId="{A865BB13-8A99-41F8-99B3-30C6FEAD1113}">
      <dgm:prSet/>
      <dgm:spPr/>
      <dgm:t>
        <a:bodyPr/>
        <a:lstStyle/>
        <a:p>
          <a:endParaRPr lang="en-US"/>
        </a:p>
      </dgm:t>
    </dgm:pt>
    <dgm:pt modelId="{2F0801E8-16B3-4DBE-A58E-99F272CA245B}">
      <dgm:prSet/>
      <dgm:spPr/>
      <dgm:t>
        <a:bodyPr/>
        <a:lstStyle/>
        <a:p>
          <a:r>
            <a:rPr lang="en-US"/>
            <a:t>Evaluation: Accuracy and Loss monitoring.</a:t>
          </a:r>
        </a:p>
      </dgm:t>
    </dgm:pt>
    <dgm:pt modelId="{F4B19BF7-F2BA-42EF-AB63-79F78A71EC01}" type="parTrans" cxnId="{BBEAB964-B2AE-45B7-B85C-E98311998DE4}">
      <dgm:prSet/>
      <dgm:spPr/>
      <dgm:t>
        <a:bodyPr/>
        <a:lstStyle/>
        <a:p>
          <a:endParaRPr lang="en-US"/>
        </a:p>
      </dgm:t>
    </dgm:pt>
    <dgm:pt modelId="{CFD902D0-5D7F-467F-BDE4-62446D380992}" type="sibTrans" cxnId="{BBEAB964-B2AE-45B7-B85C-E98311998DE4}">
      <dgm:prSet/>
      <dgm:spPr/>
      <dgm:t>
        <a:bodyPr/>
        <a:lstStyle/>
        <a:p>
          <a:endParaRPr lang="en-US"/>
        </a:p>
      </dgm:t>
    </dgm:pt>
    <dgm:pt modelId="{63E92183-6D4F-4899-8E6C-5E60A50F9522}" type="pres">
      <dgm:prSet presAssocID="{92D5DD6A-500C-47F4-A652-F1A66EBE67B7}" presName="diagram" presStyleCnt="0">
        <dgm:presLayoutVars>
          <dgm:dir/>
          <dgm:resizeHandles val="exact"/>
        </dgm:presLayoutVars>
      </dgm:prSet>
      <dgm:spPr/>
    </dgm:pt>
    <dgm:pt modelId="{6E971EA0-6D50-4F63-B213-0B621985CAD2}" type="pres">
      <dgm:prSet presAssocID="{90968B4E-EAC4-4CD1-8A0C-4DC2E4CD28E9}" presName="node" presStyleLbl="node1" presStyleIdx="0" presStyleCnt="4">
        <dgm:presLayoutVars>
          <dgm:bulletEnabled val="1"/>
        </dgm:presLayoutVars>
      </dgm:prSet>
      <dgm:spPr/>
    </dgm:pt>
    <dgm:pt modelId="{3B2B9698-4536-47B8-B2C3-F30833DBA080}" type="pres">
      <dgm:prSet presAssocID="{672EC99F-0952-42F6-AB78-89F2C901E11E}" presName="sibTrans" presStyleLbl="sibTrans2D1" presStyleIdx="0" presStyleCnt="3"/>
      <dgm:spPr/>
    </dgm:pt>
    <dgm:pt modelId="{C84C798E-C51E-4245-B1EB-FD537EC12FD6}" type="pres">
      <dgm:prSet presAssocID="{672EC99F-0952-42F6-AB78-89F2C901E11E}" presName="connectorText" presStyleLbl="sibTrans2D1" presStyleIdx="0" presStyleCnt="3"/>
      <dgm:spPr/>
    </dgm:pt>
    <dgm:pt modelId="{F9FA6F6F-09CA-4A52-B301-56D7334B9798}" type="pres">
      <dgm:prSet presAssocID="{132A7281-943B-496F-A604-B6AB60EA4FE9}" presName="node" presStyleLbl="node1" presStyleIdx="1" presStyleCnt="4">
        <dgm:presLayoutVars>
          <dgm:bulletEnabled val="1"/>
        </dgm:presLayoutVars>
      </dgm:prSet>
      <dgm:spPr/>
    </dgm:pt>
    <dgm:pt modelId="{DD1AD2CC-6C0E-4E50-B86F-308AE90FA70D}" type="pres">
      <dgm:prSet presAssocID="{F394D8E0-07EF-4E2C-B180-9BDE42BCD9A1}" presName="sibTrans" presStyleLbl="sibTrans2D1" presStyleIdx="1" presStyleCnt="3"/>
      <dgm:spPr/>
    </dgm:pt>
    <dgm:pt modelId="{1194E342-3E50-4A3A-864B-D866A1B25FC5}" type="pres">
      <dgm:prSet presAssocID="{F394D8E0-07EF-4E2C-B180-9BDE42BCD9A1}" presName="connectorText" presStyleLbl="sibTrans2D1" presStyleIdx="1" presStyleCnt="3"/>
      <dgm:spPr/>
    </dgm:pt>
    <dgm:pt modelId="{343490DA-F850-4A7A-9D60-64D30AA87CDC}" type="pres">
      <dgm:prSet presAssocID="{F2A5380C-0E71-4B18-A743-F3A01297D74F}" presName="node" presStyleLbl="node1" presStyleIdx="2" presStyleCnt="4">
        <dgm:presLayoutVars>
          <dgm:bulletEnabled val="1"/>
        </dgm:presLayoutVars>
      </dgm:prSet>
      <dgm:spPr/>
    </dgm:pt>
    <dgm:pt modelId="{7466C8A0-8F0D-424D-9A56-F524D46413CD}" type="pres">
      <dgm:prSet presAssocID="{CFEA0C89-131A-4A2A-9CBA-DA8260B56F48}" presName="sibTrans" presStyleLbl="sibTrans2D1" presStyleIdx="2" presStyleCnt="3"/>
      <dgm:spPr/>
    </dgm:pt>
    <dgm:pt modelId="{A445A53D-A0D4-4D34-9941-F6121BEBFB52}" type="pres">
      <dgm:prSet presAssocID="{CFEA0C89-131A-4A2A-9CBA-DA8260B56F48}" presName="connectorText" presStyleLbl="sibTrans2D1" presStyleIdx="2" presStyleCnt="3"/>
      <dgm:spPr/>
    </dgm:pt>
    <dgm:pt modelId="{48D48E94-9876-48E2-8DA5-BD45537E0D2D}" type="pres">
      <dgm:prSet presAssocID="{2F0801E8-16B3-4DBE-A58E-99F272CA245B}" presName="node" presStyleLbl="node1" presStyleIdx="3" presStyleCnt="4">
        <dgm:presLayoutVars>
          <dgm:bulletEnabled val="1"/>
        </dgm:presLayoutVars>
      </dgm:prSet>
      <dgm:spPr/>
    </dgm:pt>
  </dgm:ptLst>
  <dgm:cxnLst>
    <dgm:cxn modelId="{32F8620C-29D2-4FF5-9972-FD34C8EAC5D9}" type="presOf" srcId="{92D5DD6A-500C-47F4-A652-F1A66EBE67B7}" destId="{63E92183-6D4F-4899-8E6C-5E60A50F9522}" srcOrd="0" destOrd="0" presId="urn:microsoft.com/office/officeart/2005/8/layout/process5"/>
    <dgm:cxn modelId="{A865BB13-8A99-41F8-99B3-30C6FEAD1113}" srcId="{92D5DD6A-500C-47F4-A652-F1A66EBE67B7}" destId="{F2A5380C-0E71-4B18-A743-F3A01297D74F}" srcOrd="2" destOrd="0" parTransId="{C0529958-4A5D-4EDB-953D-00DCC74C2CFC}" sibTransId="{CFEA0C89-131A-4A2A-9CBA-DA8260B56F48}"/>
    <dgm:cxn modelId="{CAA0E32D-3F15-45E6-849E-44D0794BF300}" type="presOf" srcId="{CFEA0C89-131A-4A2A-9CBA-DA8260B56F48}" destId="{7466C8A0-8F0D-424D-9A56-F524D46413CD}" srcOrd="0" destOrd="0" presId="urn:microsoft.com/office/officeart/2005/8/layout/process5"/>
    <dgm:cxn modelId="{D3D54B3E-1A42-4765-B020-64147F30A18A}" type="presOf" srcId="{F394D8E0-07EF-4E2C-B180-9BDE42BCD9A1}" destId="{1194E342-3E50-4A3A-864B-D866A1B25FC5}" srcOrd="1" destOrd="0" presId="urn:microsoft.com/office/officeart/2005/8/layout/process5"/>
    <dgm:cxn modelId="{BBEAB964-B2AE-45B7-B85C-E98311998DE4}" srcId="{92D5DD6A-500C-47F4-A652-F1A66EBE67B7}" destId="{2F0801E8-16B3-4DBE-A58E-99F272CA245B}" srcOrd="3" destOrd="0" parTransId="{F4B19BF7-F2BA-42EF-AB63-79F78A71EC01}" sibTransId="{CFD902D0-5D7F-467F-BDE4-62446D380992}"/>
    <dgm:cxn modelId="{0FAB8768-EBC6-4C2C-8A54-7192E8675E63}" type="presOf" srcId="{CFEA0C89-131A-4A2A-9CBA-DA8260B56F48}" destId="{A445A53D-A0D4-4D34-9941-F6121BEBFB52}" srcOrd="1" destOrd="0" presId="urn:microsoft.com/office/officeart/2005/8/layout/process5"/>
    <dgm:cxn modelId="{532F1D7D-209B-4F25-AD42-549C8D0DEDF9}" type="presOf" srcId="{2F0801E8-16B3-4DBE-A58E-99F272CA245B}" destId="{48D48E94-9876-48E2-8DA5-BD45537E0D2D}" srcOrd="0" destOrd="0" presId="urn:microsoft.com/office/officeart/2005/8/layout/process5"/>
    <dgm:cxn modelId="{78479985-ECAF-435C-BB48-52DA72E22C81}" srcId="{92D5DD6A-500C-47F4-A652-F1A66EBE67B7}" destId="{132A7281-943B-496F-A604-B6AB60EA4FE9}" srcOrd="1" destOrd="0" parTransId="{638BF7DD-15CC-4365-A2CB-D1C2B7A50A2C}" sibTransId="{F394D8E0-07EF-4E2C-B180-9BDE42BCD9A1}"/>
    <dgm:cxn modelId="{0FDA9088-5FCB-4927-8F17-84C2C17B07A6}" type="presOf" srcId="{672EC99F-0952-42F6-AB78-89F2C901E11E}" destId="{C84C798E-C51E-4245-B1EB-FD537EC12FD6}" srcOrd="1" destOrd="0" presId="urn:microsoft.com/office/officeart/2005/8/layout/process5"/>
    <dgm:cxn modelId="{31236F97-2515-43E9-81B7-0B7CCAFD96CB}" type="presOf" srcId="{F2A5380C-0E71-4B18-A743-F3A01297D74F}" destId="{343490DA-F850-4A7A-9D60-64D30AA87CDC}" srcOrd="0" destOrd="0" presId="urn:microsoft.com/office/officeart/2005/8/layout/process5"/>
    <dgm:cxn modelId="{F59BCB9B-D23C-44BF-96D0-18440CBE0E94}" type="presOf" srcId="{F394D8E0-07EF-4E2C-B180-9BDE42BCD9A1}" destId="{DD1AD2CC-6C0E-4E50-B86F-308AE90FA70D}" srcOrd="0" destOrd="0" presId="urn:microsoft.com/office/officeart/2005/8/layout/process5"/>
    <dgm:cxn modelId="{FB33E3A7-48D0-49A0-8674-FF4A121D339B}" type="presOf" srcId="{132A7281-943B-496F-A604-B6AB60EA4FE9}" destId="{F9FA6F6F-09CA-4A52-B301-56D7334B9798}" srcOrd="0" destOrd="0" presId="urn:microsoft.com/office/officeart/2005/8/layout/process5"/>
    <dgm:cxn modelId="{08107FE5-D0D9-4ADD-9E18-8A57377EC47A}" srcId="{92D5DD6A-500C-47F4-A652-F1A66EBE67B7}" destId="{90968B4E-EAC4-4CD1-8A0C-4DC2E4CD28E9}" srcOrd="0" destOrd="0" parTransId="{8C6270DF-8FCF-4BCD-8585-3ABAD37D8087}" sibTransId="{672EC99F-0952-42F6-AB78-89F2C901E11E}"/>
    <dgm:cxn modelId="{22B185E7-0F0B-4F24-8A27-5641E4901C23}" type="presOf" srcId="{90968B4E-EAC4-4CD1-8A0C-4DC2E4CD28E9}" destId="{6E971EA0-6D50-4F63-B213-0B621985CAD2}" srcOrd="0" destOrd="0" presId="urn:microsoft.com/office/officeart/2005/8/layout/process5"/>
    <dgm:cxn modelId="{58A0A6FB-8CD1-4397-BCD6-6389D1365EA2}" type="presOf" srcId="{672EC99F-0952-42F6-AB78-89F2C901E11E}" destId="{3B2B9698-4536-47B8-B2C3-F30833DBA080}" srcOrd="0" destOrd="0" presId="urn:microsoft.com/office/officeart/2005/8/layout/process5"/>
    <dgm:cxn modelId="{8F41264E-340B-4930-9A26-32192497F364}" type="presParOf" srcId="{63E92183-6D4F-4899-8E6C-5E60A50F9522}" destId="{6E971EA0-6D50-4F63-B213-0B621985CAD2}" srcOrd="0" destOrd="0" presId="urn:microsoft.com/office/officeart/2005/8/layout/process5"/>
    <dgm:cxn modelId="{F921F3CC-9A35-4CAA-A56D-F34F5B47C703}" type="presParOf" srcId="{63E92183-6D4F-4899-8E6C-5E60A50F9522}" destId="{3B2B9698-4536-47B8-B2C3-F30833DBA080}" srcOrd="1" destOrd="0" presId="urn:microsoft.com/office/officeart/2005/8/layout/process5"/>
    <dgm:cxn modelId="{F4981FE8-29D4-4E40-A758-2C68C750F1BF}" type="presParOf" srcId="{3B2B9698-4536-47B8-B2C3-F30833DBA080}" destId="{C84C798E-C51E-4245-B1EB-FD537EC12FD6}" srcOrd="0" destOrd="0" presId="urn:microsoft.com/office/officeart/2005/8/layout/process5"/>
    <dgm:cxn modelId="{7B068339-366D-46B1-BF30-A0F853049456}" type="presParOf" srcId="{63E92183-6D4F-4899-8E6C-5E60A50F9522}" destId="{F9FA6F6F-09CA-4A52-B301-56D7334B9798}" srcOrd="2" destOrd="0" presId="urn:microsoft.com/office/officeart/2005/8/layout/process5"/>
    <dgm:cxn modelId="{C66E5E97-FB3F-477C-AD8A-8DECE89A61C3}" type="presParOf" srcId="{63E92183-6D4F-4899-8E6C-5E60A50F9522}" destId="{DD1AD2CC-6C0E-4E50-B86F-308AE90FA70D}" srcOrd="3" destOrd="0" presId="urn:microsoft.com/office/officeart/2005/8/layout/process5"/>
    <dgm:cxn modelId="{83503CCD-B318-436B-AD6A-0B445FC565B0}" type="presParOf" srcId="{DD1AD2CC-6C0E-4E50-B86F-308AE90FA70D}" destId="{1194E342-3E50-4A3A-864B-D866A1B25FC5}" srcOrd="0" destOrd="0" presId="urn:microsoft.com/office/officeart/2005/8/layout/process5"/>
    <dgm:cxn modelId="{EA54C7A2-30A2-4F53-B54F-AF4375243949}" type="presParOf" srcId="{63E92183-6D4F-4899-8E6C-5E60A50F9522}" destId="{343490DA-F850-4A7A-9D60-64D30AA87CDC}" srcOrd="4" destOrd="0" presId="urn:microsoft.com/office/officeart/2005/8/layout/process5"/>
    <dgm:cxn modelId="{E1A5CA07-1968-4299-8969-EAFEEE82221B}" type="presParOf" srcId="{63E92183-6D4F-4899-8E6C-5E60A50F9522}" destId="{7466C8A0-8F0D-424D-9A56-F524D46413CD}" srcOrd="5" destOrd="0" presId="urn:microsoft.com/office/officeart/2005/8/layout/process5"/>
    <dgm:cxn modelId="{E9B320E0-F48A-44C7-8E27-B8584513CA3E}" type="presParOf" srcId="{7466C8A0-8F0D-424D-9A56-F524D46413CD}" destId="{A445A53D-A0D4-4D34-9941-F6121BEBFB52}" srcOrd="0" destOrd="0" presId="urn:microsoft.com/office/officeart/2005/8/layout/process5"/>
    <dgm:cxn modelId="{D3D0D6E0-4EC3-43F1-8101-1175F22BFFB3}" type="presParOf" srcId="{63E92183-6D4F-4899-8E6C-5E60A50F9522}" destId="{48D48E94-9876-48E2-8DA5-BD45537E0D2D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2BD844-CED3-4BE6-A411-2EF9F24604B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D8C7B57-991A-4FDB-B550-16AE99DF90D8}">
      <dgm:prSet/>
      <dgm:spPr/>
      <dgm:t>
        <a:bodyPr/>
        <a:lstStyle/>
        <a:p>
          <a:r>
            <a:rPr lang="en-US" b="1"/>
            <a:t>Training Accuracy</a:t>
          </a:r>
          <a:r>
            <a:rPr lang="en-US"/>
            <a:t>: ~63%</a:t>
          </a:r>
        </a:p>
      </dgm:t>
    </dgm:pt>
    <dgm:pt modelId="{757074F9-74ED-40D7-83CA-5EADA8D4C706}" type="parTrans" cxnId="{C2D06D38-5360-4140-8E5A-B774E07FEE36}">
      <dgm:prSet/>
      <dgm:spPr/>
      <dgm:t>
        <a:bodyPr/>
        <a:lstStyle/>
        <a:p>
          <a:endParaRPr lang="en-US"/>
        </a:p>
      </dgm:t>
    </dgm:pt>
    <dgm:pt modelId="{8F7AB642-B5AE-49B8-8EC5-EBA6C8C0EF77}" type="sibTrans" cxnId="{C2D06D38-5360-4140-8E5A-B774E07FEE36}">
      <dgm:prSet/>
      <dgm:spPr/>
      <dgm:t>
        <a:bodyPr/>
        <a:lstStyle/>
        <a:p>
          <a:endParaRPr lang="en-US"/>
        </a:p>
      </dgm:t>
    </dgm:pt>
    <dgm:pt modelId="{6E62F797-FFB1-42B0-88BD-EFDB3A3392CB}">
      <dgm:prSet/>
      <dgm:spPr/>
      <dgm:t>
        <a:bodyPr/>
        <a:lstStyle/>
        <a:p>
          <a:r>
            <a:rPr lang="en-US" b="1"/>
            <a:t>Validation Accuracy</a:t>
          </a:r>
          <a:r>
            <a:rPr lang="en-US"/>
            <a:t>: ~61%</a:t>
          </a:r>
        </a:p>
      </dgm:t>
    </dgm:pt>
    <dgm:pt modelId="{20EB1D47-2FD4-4E47-B130-91A066A82CA3}" type="parTrans" cxnId="{E4619C01-DCB8-4D44-AF28-91C93E1D7A27}">
      <dgm:prSet/>
      <dgm:spPr/>
      <dgm:t>
        <a:bodyPr/>
        <a:lstStyle/>
        <a:p>
          <a:endParaRPr lang="en-US"/>
        </a:p>
      </dgm:t>
    </dgm:pt>
    <dgm:pt modelId="{C006EE9E-FC20-454B-82DB-5C22A597D861}" type="sibTrans" cxnId="{E4619C01-DCB8-4D44-AF28-91C93E1D7A27}">
      <dgm:prSet/>
      <dgm:spPr/>
      <dgm:t>
        <a:bodyPr/>
        <a:lstStyle/>
        <a:p>
          <a:endParaRPr lang="en-US"/>
        </a:p>
      </dgm:t>
    </dgm:pt>
    <dgm:pt modelId="{FE1CA661-6954-4676-8A02-6A86A23F64C1}">
      <dgm:prSet/>
      <dgm:spPr/>
      <dgm:t>
        <a:bodyPr/>
        <a:lstStyle/>
        <a:p>
          <a:r>
            <a:rPr lang="en-US"/>
            <a:t>Slight overfitting after 15 epochs.</a:t>
          </a:r>
        </a:p>
      </dgm:t>
    </dgm:pt>
    <dgm:pt modelId="{0C0681A0-956C-41E3-9B9B-91D16710E169}" type="parTrans" cxnId="{70153E2E-9792-4BF6-978C-6D1508D65B06}">
      <dgm:prSet/>
      <dgm:spPr/>
      <dgm:t>
        <a:bodyPr/>
        <a:lstStyle/>
        <a:p>
          <a:endParaRPr lang="en-US"/>
        </a:p>
      </dgm:t>
    </dgm:pt>
    <dgm:pt modelId="{A1F60581-5BF5-4987-9772-3142B485400D}" type="sibTrans" cxnId="{70153E2E-9792-4BF6-978C-6D1508D65B06}">
      <dgm:prSet/>
      <dgm:spPr/>
      <dgm:t>
        <a:bodyPr/>
        <a:lstStyle/>
        <a:p>
          <a:endParaRPr lang="en-US"/>
        </a:p>
      </dgm:t>
    </dgm:pt>
    <dgm:pt modelId="{0DB6F9F8-1702-4528-950C-D834C12ECF8C}">
      <dgm:prSet/>
      <dgm:spPr/>
      <dgm:t>
        <a:bodyPr/>
        <a:lstStyle/>
        <a:p>
          <a:r>
            <a:rPr lang="en-US"/>
            <a:t>Model effective for customer service text prediction.</a:t>
          </a:r>
        </a:p>
      </dgm:t>
    </dgm:pt>
    <dgm:pt modelId="{E48646B4-A6FF-48FD-84C7-71DC20BBC2E5}" type="parTrans" cxnId="{AE2841C8-B506-4172-8840-3AC360777F22}">
      <dgm:prSet/>
      <dgm:spPr/>
      <dgm:t>
        <a:bodyPr/>
        <a:lstStyle/>
        <a:p>
          <a:endParaRPr lang="en-US"/>
        </a:p>
      </dgm:t>
    </dgm:pt>
    <dgm:pt modelId="{CDE3DEB9-699D-4AE0-A086-08CB5AE501B1}" type="sibTrans" cxnId="{AE2841C8-B506-4172-8840-3AC360777F22}">
      <dgm:prSet/>
      <dgm:spPr/>
      <dgm:t>
        <a:bodyPr/>
        <a:lstStyle/>
        <a:p>
          <a:endParaRPr lang="en-US"/>
        </a:p>
      </dgm:t>
    </dgm:pt>
    <dgm:pt modelId="{8E9ACB27-D7D1-4529-AE58-82218F621FA7}" type="pres">
      <dgm:prSet presAssocID="{722BD844-CED3-4BE6-A411-2EF9F24604B5}" presName="linear" presStyleCnt="0">
        <dgm:presLayoutVars>
          <dgm:animLvl val="lvl"/>
          <dgm:resizeHandles val="exact"/>
        </dgm:presLayoutVars>
      </dgm:prSet>
      <dgm:spPr/>
    </dgm:pt>
    <dgm:pt modelId="{AC75C709-D5C3-42ED-AA39-43F4AB87886E}" type="pres">
      <dgm:prSet presAssocID="{BD8C7B57-991A-4FDB-B550-16AE99DF90D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79BF28C-5AA3-4DB1-852B-CDE9D0D3DC5C}" type="pres">
      <dgm:prSet presAssocID="{8F7AB642-B5AE-49B8-8EC5-EBA6C8C0EF77}" presName="spacer" presStyleCnt="0"/>
      <dgm:spPr/>
    </dgm:pt>
    <dgm:pt modelId="{3DD73F29-B2DF-4B54-935D-53311DAE8FAB}" type="pres">
      <dgm:prSet presAssocID="{6E62F797-FFB1-42B0-88BD-EFDB3A3392C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DD90CDE-482A-4ECA-A5E2-0FFF0A03EE5F}" type="pres">
      <dgm:prSet presAssocID="{C006EE9E-FC20-454B-82DB-5C22A597D861}" presName="spacer" presStyleCnt="0"/>
      <dgm:spPr/>
    </dgm:pt>
    <dgm:pt modelId="{3D2634C7-A464-43F2-843B-C6E212C837D2}" type="pres">
      <dgm:prSet presAssocID="{FE1CA661-6954-4676-8A02-6A86A23F64C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0AE1AB9-5A99-469A-AB3A-ED40DAC4EDD3}" type="pres">
      <dgm:prSet presAssocID="{A1F60581-5BF5-4987-9772-3142B485400D}" presName="spacer" presStyleCnt="0"/>
      <dgm:spPr/>
    </dgm:pt>
    <dgm:pt modelId="{65304592-446A-4AE2-92F4-47AB53E40901}" type="pres">
      <dgm:prSet presAssocID="{0DB6F9F8-1702-4528-950C-D834C12ECF8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4619C01-DCB8-4D44-AF28-91C93E1D7A27}" srcId="{722BD844-CED3-4BE6-A411-2EF9F24604B5}" destId="{6E62F797-FFB1-42B0-88BD-EFDB3A3392CB}" srcOrd="1" destOrd="0" parTransId="{20EB1D47-2FD4-4E47-B130-91A066A82CA3}" sibTransId="{C006EE9E-FC20-454B-82DB-5C22A597D861}"/>
    <dgm:cxn modelId="{70153E2E-9792-4BF6-978C-6D1508D65B06}" srcId="{722BD844-CED3-4BE6-A411-2EF9F24604B5}" destId="{FE1CA661-6954-4676-8A02-6A86A23F64C1}" srcOrd="2" destOrd="0" parTransId="{0C0681A0-956C-41E3-9B9B-91D16710E169}" sibTransId="{A1F60581-5BF5-4987-9772-3142B485400D}"/>
    <dgm:cxn modelId="{C2D06D38-5360-4140-8E5A-B774E07FEE36}" srcId="{722BD844-CED3-4BE6-A411-2EF9F24604B5}" destId="{BD8C7B57-991A-4FDB-B550-16AE99DF90D8}" srcOrd="0" destOrd="0" parTransId="{757074F9-74ED-40D7-83CA-5EADA8D4C706}" sibTransId="{8F7AB642-B5AE-49B8-8EC5-EBA6C8C0EF77}"/>
    <dgm:cxn modelId="{40C38B42-16D8-469D-8476-B4BE7623EB9E}" type="presOf" srcId="{722BD844-CED3-4BE6-A411-2EF9F24604B5}" destId="{8E9ACB27-D7D1-4529-AE58-82218F621FA7}" srcOrd="0" destOrd="0" presId="urn:microsoft.com/office/officeart/2005/8/layout/vList2"/>
    <dgm:cxn modelId="{C8166EB5-F439-4B13-A5E6-4022F9053474}" type="presOf" srcId="{FE1CA661-6954-4676-8A02-6A86A23F64C1}" destId="{3D2634C7-A464-43F2-843B-C6E212C837D2}" srcOrd="0" destOrd="0" presId="urn:microsoft.com/office/officeart/2005/8/layout/vList2"/>
    <dgm:cxn modelId="{F16027BD-0C1E-431C-B37B-D871092A1F93}" type="presOf" srcId="{6E62F797-FFB1-42B0-88BD-EFDB3A3392CB}" destId="{3DD73F29-B2DF-4B54-935D-53311DAE8FAB}" srcOrd="0" destOrd="0" presId="urn:microsoft.com/office/officeart/2005/8/layout/vList2"/>
    <dgm:cxn modelId="{AE2841C8-B506-4172-8840-3AC360777F22}" srcId="{722BD844-CED3-4BE6-A411-2EF9F24604B5}" destId="{0DB6F9F8-1702-4528-950C-D834C12ECF8C}" srcOrd="3" destOrd="0" parTransId="{E48646B4-A6FF-48FD-84C7-71DC20BBC2E5}" sibTransId="{CDE3DEB9-699D-4AE0-A086-08CB5AE501B1}"/>
    <dgm:cxn modelId="{8E1C53CA-9407-4D85-95F4-50627FFED484}" type="presOf" srcId="{BD8C7B57-991A-4FDB-B550-16AE99DF90D8}" destId="{AC75C709-D5C3-42ED-AA39-43F4AB87886E}" srcOrd="0" destOrd="0" presId="urn:microsoft.com/office/officeart/2005/8/layout/vList2"/>
    <dgm:cxn modelId="{39EC1BEB-5BD2-4666-8601-CECE3C74F9F7}" type="presOf" srcId="{0DB6F9F8-1702-4528-950C-D834C12ECF8C}" destId="{65304592-446A-4AE2-92F4-47AB53E40901}" srcOrd="0" destOrd="0" presId="urn:microsoft.com/office/officeart/2005/8/layout/vList2"/>
    <dgm:cxn modelId="{1E486227-C360-4328-B7CA-3DB74B8FE52F}" type="presParOf" srcId="{8E9ACB27-D7D1-4529-AE58-82218F621FA7}" destId="{AC75C709-D5C3-42ED-AA39-43F4AB87886E}" srcOrd="0" destOrd="0" presId="urn:microsoft.com/office/officeart/2005/8/layout/vList2"/>
    <dgm:cxn modelId="{CE9D0C39-85EE-4AA7-A7AA-8DBAA2E50E2A}" type="presParOf" srcId="{8E9ACB27-D7D1-4529-AE58-82218F621FA7}" destId="{D79BF28C-5AA3-4DB1-852B-CDE9D0D3DC5C}" srcOrd="1" destOrd="0" presId="urn:microsoft.com/office/officeart/2005/8/layout/vList2"/>
    <dgm:cxn modelId="{89DFD2CC-0ADF-4115-8F5F-E6B3054E7DC2}" type="presParOf" srcId="{8E9ACB27-D7D1-4529-AE58-82218F621FA7}" destId="{3DD73F29-B2DF-4B54-935D-53311DAE8FAB}" srcOrd="2" destOrd="0" presId="urn:microsoft.com/office/officeart/2005/8/layout/vList2"/>
    <dgm:cxn modelId="{BB9E2167-FB79-4F14-BC51-B4F32FD2C51F}" type="presParOf" srcId="{8E9ACB27-D7D1-4529-AE58-82218F621FA7}" destId="{3DD90CDE-482A-4ECA-A5E2-0FFF0A03EE5F}" srcOrd="3" destOrd="0" presId="urn:microsoft.com/office/officeart/2005/8/layout/vList2"/>
    <dgm:cxn modelId="{9C96F8F3-A3F3-413F-9287-677742ADE0EB}" type="presParOf" srcId="{8E9ACB27-D7D1-4529-AE58-82218F621FA7}" destId="{3D2634C7-A464-43F2-843B-C6E212C837D2}" srcOrd="4" destOrd="0" presId="urn:microsoft.com/office/officeart/2005/8/layout/vList2"/>
    <dgm:cxn modelId="{2A6176D4-5D72-4F73-9DB7-31286454EC11}" type="presParOf" srcId="{8E9ACB27-D7D1-4529-AE58-82218F621FA7}" destId="{40AE1AB9-5A99-469A-AB3A-ED40DAC4EDD3}" srcOrd="5" destOrd="0" presId="urn:microsoft.com/office/officeart/2005/8/layout/vList2"/>
    <dgm:cxn modelId="{455B7473-DBF0-47BC-83E0-B01443319D58}" type="presParOf" srcId="{8E9ACB27-D7D1-4529-AE58-82218F621FA7}" destId="{65304592-446A-4AE2-92F4-47AB53E4090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E8FA93A-A0DC-4109-B08F-16E03E377E3C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CB14968-10E5-47AA-9ECA-6B510339D4B3}">
      <dgm:prSet/>
      <dgm:spPr/>
      <dgm:t>
        <a:bodyPr/>
        <a:lstStyle/>
        <a:p>
          <a:r>
            <a:rPr lang="en-US" b="1"/>
            <a:t>Data Privacy</a:t>
          </a:r>
          <a:r>
            <a:rPr lang="en-US"/>
            <a:t>: Anonymized data.</a:t>
          </a:r>
        </a:p>
      </dgm:t>
    </dgm:pt>
    <dgm:pt modelId="{7CCE81EE-83FD-4F50-9BC4-95023F37E462}" type="parTrans" cxnId="{C43BC95B-7B43-4BCB-AD67-0028159B4414}">
      <dgm:prSet/>
      <dgm:spPr/>
      <dgm:t>
        <a:bodyPr/>
        <a:lstStyle/>
        <a:p>
          <a:endParaRPr lang="en-US"/>
        </a:p>
      </dgm:t>
    </dgm:pt>
    <dgm:pt modelId="{32F7F0F7-6833-4B9C-B31F-F912D3D657EC}" type="sibTrans" cxnId="{C43BC95B-7B43-4BCB-AD67-0028159B4414}">
      <dgm:prSet/>
      <dgm:spPr/>
      <dgm:t>
        <a:bodyPr/>
        <a:lstStyle/>
        <a:p>
          <a:endParaRPr lang="en-US"/>
        </a:p>
      </dgm:t>
    </dgm:pt>
    <dgm:pt modelId="{700FF882-995A-4DE7-AF6C-E779B4C1F2BF}">
      <dgm:prSet/>
      <dgm:spPr/>
      <dgm:t>
        <a:bodyPr/>
        <a:lstStyle/>
        <a:p>
          <a:r>
            <a:rPr lang="en-US" b="1"/>
            <a:t>Bias Mitigation</a:t>
          </a:r>
          <a:r>
            <a:rPr lang="en-US"/>
            <a:t>: Reviewed dataset.</a:t>
          </a:r>
        </a:p>
      </dgm:t>
    </dgm:pt>
    <dgm:pt modelId="{D69C370D-0065-4144-8614-B80640629F06}" type="parTrans" cxnId="{510108D3-E6D1-4BDB-9C82-6AE707657A7C}">
      <dgm:prSet/>
      <dgm:spPr/>
      <dgm:t>
        <a:bodyPr/>
        <a:lstStyle/>
        <a:p>
          <a:endParaRPr lang="en-US"/>
        </a:p>
      </dgm:t>
    </dgm:pt>
    <dgm:pt modelId="{9D82447F-4413-4687-AA09-43E53A2D2349}" type="sibTrans" cxnId="{510108D3-E6D1-4BDB-9C82-6AE707657A7C}">
      <dgm:prSet/>
      <dgm:spPr/>
      <dgm:t>
        <a:bodyPr/>
        <a:lstStyle/>
        <a:p>
          <a:endParaRPr lang="en-US"/>
        </a:p>
      </dgm:t>
    </dgm:pt>
    <dgm:pt modelId="{F1C88C30-DCEC-41D4-89D9-B838E21BE856}">
      <dgm:prSet/>
      <dgm:spPr/>
      <dgm:t>
        <a:bodyPr/>
        <a:lstStyle/>
        <a:p>
          <a:r>
            <a:rPr lang="en-US" b="1"/>
            <a:t>Responsible AI</a:t>
          </a:r>
          <a:r>
            <a:rPr lang="en-US"/>
            <a:t>: Human in control.</a:t>
          </a:r>
        </a:p>
      </dgm:t>
    </dgm:pt>
    <dgm:pt modelId="{405DFE8D-3EF0-4536-9F96-4AFAED9FFDD1}" type="parTrans" cxnId="{BBA87037-AE98-4C6B-A3F8-76BE777C36CD}">
      <dgm:prSet/>
      <dgm:spPr/>
      <dgm:t>
        <a:bodyPr/>
        <a:lstStyle/>
        <a:p>
          <a:endParaRPr lang="en-US"/>
        </a:p>
      </dgm:t>
    </dgm:pt>
    <dgm:pt modelId="{FDB5BB30-56BD-4164-9CF2-44BAAD992EAE}" type="sibTrans" cxnId="{BBA87037-AE98-4C6B-A3F8-76BE777C36CD}">
      <dgm:prSet/>
      <dgm:spPr/>
      <dgm:t>
        <a:bodyPr/>
        <a:lstStyle/>
        <a:p>
          <a:endParaRPr lang="en-US"/>
        </a:p>
      </dgm:t>
    </dgm:pt>
    <dgm:pt modelId="{E4F9F8BA-52EA-40BF-B0F2-F39BEA350525}">
      <dgm:prSet/>
      <dgm:spPr/>
      <dgm:t>
        <a:bodyPr/>
        <a:lstStyle/>
        <a:p>
          <a:r>
            <a:rPr lang="en-US" b="1"/>
            <a:t>Transparency</a:t>
          </a:r>
          <a:r>
            <a:rPr lang="en-US"/>
            <a:t>: Agents informed.</a:t>
          </a:r>
        </a:p>
      </dgm:t>
    </dgm:pt>
    <dgm:pt modelId="{5FCFC2A6-9620-4F11-882A-F602550FA9BB}" type="parTrans" cxnId="{6C743FE9-8D95-4136-8161-079C4CFD254D}">
      <dgm:prSet/>
      <dgm:spPr/>
      <dgm:t>
        <a:bodyPr/>
        <a:lstStyle/>
        <a:p>
          <a:endParaRPr lang="en-US"/>
        </a:p>
      </dgm:t>
    </dgm:pt>
    <dgm:pt modelId="{A2884CEF-08B7-48CC-AEEA-BACD1C5FFD0E}" type="sibTrans" cxnId="{6C743FE9-8D95-4136-8161-079C4CFD254D}">
      <dgm:prSet/>
      <dgm:spPr/>
      <dgm:t>
        <a:bodyPr/>
        <a:lstStyle/>
        <a:p>
          <a:endParaRPr lang="en-US"/>
        </a:p>
      </dgm:t>
    </dgm:pt>
    <dgm:pt modelId="{D35DC030-FC5E-4DEE-B280-CCEE04FA2D95}" type="pres">
      <dgm:prSet presAssocID="{8E8FA93A-A0DC-4109-B08F-16E03E377E3C}" presName="matrix" presStyleCnt="0">
        <dgm:presLayoutVars>
          <dgm:chMax val="1"/>
          <dgm:dir/>
          <dgm:resizeHandles val="exact"/>
        </dgm:presLayoutVars>
      </dgm:prSet>
      <dgm:spPr/>
    </dgm:pt>
    <dgm:pt modelId="{85961A4D-5AE6-41D3-86CF-220270249291}" type="pres">
      <dgm:prSet presAssocID="{8E8FA93A-A0DC-4109-B08F-16E03E377E3C}" presName="diamond" presStyleLbl="bgShp" presStyleIdx="0" presStyleCnt="1"/>
      <dgm:spPr/>
    </dgm:pt>
    <dgm:pt modelId="{BDDFF4F5-CEB4-4B10-98A7-3B8B2688342B}" type="pres">
      <dgm:prSet presAssocID="{8E8FA93A-A0DC-4109-B08F-16E03E377E3C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22861EE-D79C-4CAA-9A43-2BB41AF9D440}" type="pres">
      <dgm:prSet presAssocID="{8E8FA93A-A0DC-4109-B08F-16E03E377E3C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32FA540-919C-41CE-B97B-9F91AC5FC240}" type="pres">
      <dgm:prSet presAssocID="{8E8FA93A-A0DC-4109-B08F-16E03E377E3C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5226936-BA1C-470E-86AE-D7670CEFD880}" type="pres">
      <dgm:prSet presAssocID="{8E8FA93A-A0DC-4109-B08F-16E03E377E3C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9A60011-21B9-49CA-9F8A-9D4A753FC976}" type="presOf" srcId="{700FF882-995A-4DE7-AF6C-E779B4C1F2BF}" destId="{722861EE-D79C-4CAA-9A43-2BB41AF9D440}" srcOrd="0" destOrd="0" presId="urn:microsoft.com/office/officeart/2005/8/layout/matrix3"/>
    <dgm:cxn modelId="{0182C012-E4B9-46EB-9CE8-41D7FA4B3E9A}" type="presOf" srcId="{E4F9F8BA-52EA-40BF-B0F2-F39BEA350525}" destId="{55226936-BA1C-470E-86AE-D7670CEFD880}" srcOrd="0" destOrd="0" presId="urn:microsoft.com/office/officeart/2005/8/layout/matrix3"/>
    <dgm:cxn modelId="{BBA87037-AE98-4C6B-A3F8-76BE777C36CD}" srcId="{8E8FA93A-A0DC-4109-B08F-16E03E377E3C}" destId="{F1C88C30-DCEC-41D4-89D9-B838E21BE856}" srcOrd="2" destOrd="0" parTransId="{405DFE8D-3EF0-4536-9F96-4AFAED9FFDD1}" sibTransId="{FDB5BB30-56BD-4164-9CF2-44BAAD992EAE}"/>
    <dgm:cxn modelId="{C43BC95B-7B43-4BCB-AD67-0028159B4414}" srcId="{8E8FA93A-A0DC-4109-B08F-16E03E377E3C}" destId="{0CB14968-10E5-47AA-9ECA-6B510339D4B3}" srcOrd="0" destOrd="0" parTransId="{7CCE81EE-83FD-4F50-9BC4-95023F37E462}" sibTransId="{32F7F0F7-6833-4B9C-B31F-F912D3D657EC}"/>
    <dgm:cxn modelId="{6BE8B347-E669-41DE-B9F7-5B2BA6BEDBED}" type="presOf" srcId="{0CB14968-10E5-47AA-9ECA-6B510339D4B3}" destId="{BDDFF4F5-CEB4-4B10-98A7-3B8B2688342B}" srcOrd="0" destOrd="0" presId="urn:microsoft.com/office/officeart/2005/8/layout/matrix3"/>
    <dgm:cxn modelId="{39985BC0-17B3-4008-895A-2BDDE215A92D}" type="presOf" srcId="{F1C88C30-DCEC-41D4-89D9-B838E21BE856}" destId="{D32FA540-919C-41CE-B97B-9F91AC5FC240}" srcOrd="0" destOrd="0" presId="urn:microsoft.com/office/officeart/2005/8/layout/matrix3"/>
    <dgm:cxn modelId="{E26AB4D1-B2CF-44F8-9479-509FF26B9019}" type="presOf" srcId="{8E8FA93A-A0DC-4109-B08F-16E03E377E3C}" destId="{D35DC030-FC5E-4DEE-B280-CCEE04FA2D95}" srcOrd="0" destOrd="0" presId="urn:microsoft.com/office/officeart/2005/8/layout/matrix3"/>
    <dgm:cxn modelId="{510108D3-E6D1-4BDB-9C82-6AE707657A7C}" srcId="{8E8FA93A-A0DC-4109-B08F-16E03E377E3C}" destId="{700FF882-995A-4DE7-AF6C-E779B4C1F2BF}" srcOrd="1" destOrd="0" parTransId="{D69C370D-0065-4144-8614-B80640629F06}" sibTransId="{9D82447F-4413-4687-AA09-43E53A2D2349}"/>
    <dgm:cxn modelId="{6C743FE9-8D95-4136-8161-079C4CFD254D}" srcId="{8E8FA93A-A0DC-4109-B08F-16E03E377E3C}" destId="{E4F9F8BA-52EA-40BF-B0F2-F39BEA350525}" srcOrd="3" destOrd="0" parTransId="{5FCFC2A6-9620-4F11-882A-F602550FA9BB}" sibTransId="{A2884CEF-08B7-48CC-AEEA-BACD1C5FFD0E}"/>
    <dgm:cxn modelId="{16558DAA-4DC6-413B-BA83-261CB2D41593}" type="presParOf" srcId="{D35DC030-FC5E-4DEE-B280-CCEE04FA2D95}" destId="{85961A4D-5AE6-41D3-86CF-220270249291}" srcOrd="0" destOrd="0" presId="urn:microsoft.com/office/officeart/2005/8/layout/matrix3"/>
    <dgm:cxn modelId="{9DFE0880-8630-4F6B-8911-A275B9744D06}" type="presParOf" srcId="{D35DC030-FC5E-4DEE-B280-CCEE04FA2D95}" destId="{BDDFF4F5-CEB4-4B10-98A7-3B8B2688342B}" srcOrd="1" destOrd="0" presId="urn:microsoft.com/office/officeart/2005/8/layout/matrix3"/>
    <dgm:cxn modelId="{569E5748-3806-4607-B366-E2965D88C2B3}" type="presParOf" srcId="{D35DC030-FC5E-4DEE-B280-CCEE04FA2D95}" destId="{722861EE-D79C-4CAA-9A43-2BB41AF9D440}" srcOrd="2" destOrd="0" presId="urn:microsoft.com/office/officeart/2005/8/layout/matrix3"/>
    <dgm:cxn modelId="{5A84DDC2-AC5B-4788-B28A-A01B3397B2FF}" type="presParOf" srcId="{D35DC030-FC5E-4DEE-B280-CCEE04FA2D95}" destId="{D32FA540-919C-41CE-B97B-9F91AC5FC240}" srcOrd="3" destOrd="0" presId="urn:microsoft.com/office/officeart/2005/8/layout/matrix3"/>
    <dgm:cxn modelId="{ACA4C0FD-BF9D-4EC8-938F-9EC6317D796C}" type="presParOf" srcId="{D35DC030-FC5E-4DEE-B280-CCEE04FA2D95}" destId="{55226936-BA1C-470E-86AE-D7670CEFD880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D7962B5-E217-4258-95AD-18555106D85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11CFDF7-612E-4755-8052-DBFC0ACBBD5E}">
      <dgm:prSet/>
      <dgm:spPr/>
      <dgm:t>
        <a:bodyPr/>
        <a:lstStyle/>
        <a:p>
          <a:r>
            <a:rPr lang="en-US"/>
            <a:t>Model assists agents to write faster and better responses.</a:t>
          </a:r>
        </a:p>
      </dgm:t>
    </dgm:pt>
    <dgm:pt modelId="{AB0B9C3F-FA01-4A18-BBCC-A00015DFCFA8}" type="parTrans" cxnId="{2D9A811A-50E0-4824-80B0-1BF515448DA2}">
      <dgm:prSet/>
      <dgm:spPr/>
      <dgm:t>
        <a:bodyPr/>
        <a:lstStyle/>
        <a:p>
          <a:endParaRPr lang="en-US"/>
        </a:p>
      </dgm:t>
    </dgm:pt>
    <dgm:pt modelId="{DCA82D18-27A7-4B74-B3B0-91FD637FB622}" type="sibTrans" cxnId="{2D9A811A-50E0-4824-80B0-1BF515448DA2}">
      <dgm:prSet/>
      <dgm:spPr/>
      <dgm:t>
        <a:bodyPr/>
        <a:lstStyle/>
        <a:p>
          <a:endParaRPr lang="en-US"/>
        </a:p>
      </dgm:t>
    </dgm:pt>
    <dgm:pt modelId="{80930BCE-054F-41BB-A7BB-0FCC24D3E7A1}">
      <dgm:prSet/>
      <dgm:spPr/>
      <dgm:t>
        <a:bodyPr/>
        <a:lstStyle/>
        <a:p>
          <a:r>
            <a:rPr lang="en-US"/>
            <a:t>Early signs of success despite minor overfitting.</a:t>
          </a:r>
        </a:p>
      </dgm:t>
    </dgm:pt>
    <dgm:pt modelId="{9664B6C8-17DE-4797-A966-0BB96436076B}" type="parTrans" cxnId="{58441F5F-F4F5-4F26-BC20-DCAA2411E318}">
      <dgm:prSet/>
      <dgm:spPr/>
      <dgm:t>
        <a:bodyPr/>
        <a:lstStyle/>
        <a:p>
          <a:endParaRPr lang="en-US"/>
        </a:p>
      </dgm:t>
    </dgm:pt>
    <dgm:pt modelId="{FB5B6661-B1EE-40D0-AD96-2153FA5E751A}" type="sibTrans" cxnId="{58441F5F-F4F5-4F26-BC20-DCAA2411E318}">
      <dgm:prSet/>
      <dgm:spPr/>
      <dgm:t>
        <a:bodyPr/>
        <a:lstStyle/>
        <a:p>
          <a:endParaRPr lang="en-US"/>
        </a:p>
      </dgm:t>
    </dgm:pt>
    <dgm:pt modelId="{F7549EE1-249D-45D2-AAF8-D20B35CD7B45}">
      <dgm:prSet/>
      <dgm:spPr/>
      <dgm:t>
        <a:bodyPr/>
        <a:lstStyle/>
        <a:p>
          <a:r>
            <a:rPr lang="en-US"/>
            <a:t>Real-time next-word prediction achievable.</a:t>
          </a:r>
        </a:p>
      </dgm:t>
    </dgm:pt>
    <dgm:pt modelId="{2B2A35D5-4D95-49FF-B9DD-9DADF8ED6380}" type="parTrans" cxnId="{E41DC178-C284-48AB-AEA2-E6279A282140}">
      <dgm:prSet/>
      <dgm:spPr/>
      <dgm:t>
        <a:bodyPr/>
        <a:lstStyle/>
        <a:p>
          <a:endParaRPr lang="en-US"/>
        </a:p>
      </dgm:t>
    </dgm:pt>
    <dgm:pt modelId="{81F06F93-3A59-4326-B5FB-60FCAA7B840C}" type="sibTrans" cxnId="{E41DC178-C284-48AB-AEA2-E6279A282140}">
      <dgm:prSet/>
      <dgm:spPr/>
      <dgm:t>
        <a:bodyPr/>
        <a:lstStyle/>
        <a:p>
          <a:endParaRPr lang="en-US"/>
        </a:p>
      </dgm:t>
    </dgm:pt>
    <dgm:pt modelId="{7F102B23-7155-4371-9B1C-17F5E3E825B1}" type="pres">
      <dgm:prSet presAssocID="{7D7962B5-E217-4258-95AD-18555106D857}" presName="root" presStyleCnt="0">
        <dgm:presLayoutVars>
          <dgm:dir/>
          <dgm:resizeHandles val="exact"/>
        </dgm:presLayoutVars>
      </dgm:prSet>
      <dgm:spPr/>
    </dgm:pt>
    <dgm:pt modelId="{FDC56087-14AC-4B00-AD2B-0DA8C38C1071}" type="pres">
      <dgm:prSet presAssocID="{F11CFDF7-612E-4755-8052-DBFC0ACBBD5E}" presName="compNode" presStyleCnt="0"/>
      <dgm:spPr/>
    </dgm:pt>
    <dgm:pt modelId="{8EE1386B-47CF-45D2-8FA6-C3C86298BE24}" type="pres">
      <dgm:prSet presAssocID="{F11CFDF7-612E-4755-8052-DBFC0ACBBD5E}" presName="bgRect" presStyleLbl="bgShp" presStyleIdx="0" presStyleCnt="3"/>
      <dgm:spPr/>
    </dgm:pt>
    <dgm:pt modelId="{ADAEB479-3209-421E-9E20-1CE3011DB996}" type="pres">
      <dgm:prSet presAssocID="{F11CFDF7-612E-4755-8052-DBFC0ACBBD5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AEA72695-0C08-4D63-8A0F-60DCAD55D63D}" type="pres">
      <dgm:prSet presAssocID="{F11CFDF7-612E-4755-8052-DBFC0ACBBD5E}" presName="spaceRect" presStyleCnt="0"/>
      <dgm:spPr/>
    </dgm:pt>
    <dgm:pt modelId="{68927E92-93AF-4A9E-A4DE-FC0EEF4D1689}" type="pres">
      <dgm:prSet presAssocID="{F11CFDF7-612E-4755-8052-DBFC0ACBBD5E}" presName="parTx" presStyleLbl="revTx" presStyleIdx="0" presStyleCnt="3">
        <dgm:presLayoutVars>
          <dgm:chMax val="0"/>
          <dgm:chPref val="0"/>
        </dgm:presLayoutVars>
      </dgm:prSet>
      <dgm:spPr/>
    </dgm:pt>
    <dgm:pt modelId="{E8000F22-218F-4D62-8157-5F38C4A630F4}" type="pres">
      <dgm:prSet presAssocID="{DCA82D18-27A7-4B74-B3B0-91FD637FB622}" presName="sibTrans" presStyleCnt="0"/>
      <dgm:spPr/>
    </dgm:pt>
    <dgm:pt modelId="{CBEA1451-9FF5-424A-A828-3148FDF45810}" type="pres">
      <dgm:prSet presAssocID="{80930BCE-054F-41BB-A7BB-0FCC24D3E7A1}" presName="compNode" presStyleCnt="0"/>
      <dgm:spPr/>
    </dgm:pt>
    <dgm:pt modelId="{BCFE83C9-9E7B-4157-8DED-E6909F3078E8}" type="pres">
      <dgm:prSet presAssocID="{80930BCE-054F-41BB-A7BB-0FCC24D3E7A1}" presName="bgRect" presStyleLbl="bgShp" presStyleIdx="1" presStyleCnt="3"/>
      <dgm:spPr/>
    </dgm:pt>
    <dgm:pt modelId="{E5149E24-E765-48E8-8F50-137B07C0F76C}" type="pres">
      <dgm:prSet presAssocID="{80930BCE-054F-41BB-A7BB-0FCC24D3E7A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nger"/>
        </a:ext>
      </dgm:extLst>
    </dgm:pt>
    <dgm:pt modelId="{0632CF53-98A5-4B4C-B7CE-D1E8130F13A1}" type="pres">
      <dgm:prSet presAssocID="{80930BCE-054F-41BB-A7BB-0FCC24D3E7A1}" presName="spaceRect" presStyleCnt="0"/>
      <dgm:spPr/>
    </dgm:pt>
    <dgm:pt modelId="{C2E323BA-F145-4863-BEA0-23A566671B79}" type="pres">
      <dgm:prSet presAssocID="{80930BCE-054F-41BB-A7BB-0FCC24D3E7A1}" presName="parTx" presStyleLbl="revTx" presStyleIdx="1" presStyleCnt="3">
        <dgm:presLayoutVars>
          <dgm:chMax val="0"/>
          <dgm:chPref val="0"/>
        </dgm:presLayoutVars>
      </dgm:prSet>
      <dgm:spPr/>
    </dgm:pt>
    <dgm:pt modelId="{DB776B75-D8D7-4EAD-9803-091C71FA1B2F}" type="pres">
      <dgm:prSet presAssocID="{FB5B6661-B1EE-40D0-AD96-2153FA5E751A}" presName="sibTrans" presStyleCnt="0"/>
      <dgm:spPr/>
    </dgm:pt>
    <dgm:pt modelId="{38C39BF4-3A7D-4C60-9C0F-61FF19E32589}" type="pres">
      <dgm:prSet presAssocID="{F7549EE1-249D-45D2-AAF8-D20B35CD7B45}" presName="compNode" presStyleCnt="0"/>
      <dgm:spPr/>
    </dgm:pt>
    <dgm:pt modelId="{33AEDF40-11B6-4E4E-9C04-717B61A4CD3A}" type="pres">
      <dgm:prSet presAssocID="{F7549EE1-249D-45D2-AAF8-D20B35CD7B45}" presName="bgRect" presStyleLbl="bgShp" presStyleIdx="2" presStyleCnt="3"/>
      <dgm:spPr/>
    </dgm:pt>
    <dgm:pt modelId="{2A7A679E-4CD6-4DED-BCF8-EC0D6BE4CFC8}" type="pres">
      <dgm:prSet presAssocID="{F7549EE1-249D-45D2-AAF8-D20B35CD7B4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879881B-B553-4246-8BC7-87DB4A07CF1D}" type="pres">
      <dgm:prSet presAssocID="{F7549EE1-249D-45D2-AAF8-D20B35CD7B45}" presName="spaceRect" presStyleCnt="0"/>
      <dgm:spPr/>
    </dgm:pt>
    <dgm:pt modelId="{71E3192A-1A74-4306-B95E-AFCA46464814}" type="pres">
      <dgm:prSet presAssocID="{F7549EE1-249D-45D2-AAF8-D20B35CD7B4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D9A811A-50E0-4824-80B0-1BF515448DA2}" srcId="{7D7962B5-E217-4258-95AD-18555106D857}" destId="{F11CFDF7-612E-4755-8052-DBFC0ACBBD5E}" srcOrd="0" destOrd="0" parTransId="{AB0B9C3F-FA01-4A18-BBCC-A00015DFCFA8}" sibTransId="{DCA82D18-27A7-4B74-B3B0-91FD637FB622}"/>
    <dgm:cxn modelId="{58441F5F-F4F5-4F26-BC20-DCAA2411E318}" srcId="{7D7962B5-E217-4258-95AD-18555106D857}" destId="{80930BCE-054F-41BB-A7BB-0FCC24D3E7A1}" srcOrd="1" destOrd="0" parTransId="{9664B6C8-17DE-4797-A966-0BB96436076B}" sibTransId="{FB5B6661-B1EE-40D0-AD96-2153FA5E751A}"/>
    <dgm:cxn modelId="{5F49406B-9E7A-42B3-885D-28951DC96F08}" type="presOf" srcId="{80930BCE-054F-41BB-A7BB-0FCC24D3E7A1}" destId="{C2E323BA-F145-4863-BEA0-23A566671B79}" srcOrd="0" destOrd="0" presId="urn:microsoft.com/office/officeart/2018/2/layout/IconVerticalSolidList"/>
    <dgm:cxn modelId="{E41DC178-C284-48AB-AEA2-E6279A282140}" srcId="{7D7962B5-E217-4258-95AD-18555106D857}" destId="{F7549EE1-249D-45D2-AAF8-D20B35CD7B45}" srcOrd="2" destOrd="0" parTransId="{2B2A35D5-4D95-49FF-B9DD-9DADF8ED6380}" sibTransId="{81F06F93-3A59-4326-B5FB-60FCAA7B840C}"/>
    <dgm:cxn modelId="{87E2ED8B-8FC3-418F-907E-D6865D58351D}" type="presOf" srcId="{7D7962B5-E217-4258-95AD-18555106D857}" destId="{7F102B23-7155-4371-9B1C-17F5E3E825B1}" srcOrd="0" destOrd="0" presId="urn:microsoft.com/office/officeart/2018/2/layout/IconVerticalSolidList"/>
    <dgm:cxn modelId="{B678F6D3-A5BD-4836-866B-03B31D4AF37C}" type="presOf" srcId="{F7549EE1-249D-45D2-AAF8-D20B35CD7B45}" destId="{71E3192A-1A74-4306-B95E-AFCA46464814}" srcOrd="0" destOrd="0" presId="urn:microsoft.com/office/officeart/2018/2/layout/IconVerticalSolidList"/>
    <dgm:cxn modelId="{128D0CF2-814E-4E73-B6C8-34A5D740815B}" type="presOf" srcId="{F11CFDF7-612E-4755-8052-DBFC0ACBBD5E}" destId="{68927E92-93AF-4A9E-A4DE-FC0EEF4D1689}" srcOrd="0" destOrd="0" presId="urn:microsoft.com/office/officeart/2018/2/layout/IconVerticalSolidList"/>
    <dgm:cxn modelId="{D2FD2755-705E-4FDE-8E08-59D8B2AD0C2F}" type="presParOf" srcId="{7F102B23-7155-4371-9B1C-17F5E3E825B1}" destId="{FDC56087-14AC-4B00-AD2B-0DA8C38C1071}" srcOrd="0" destOrd="0" presId="urn:microsoft.com/office/officeart/2018/2/layout/IconVerticalSolidList"/>
    <dgm:cxn modelId="{28AE01C6-0667-43B1-8E89-45DFB39FF9B0}" type="presParOf" srcId="{FDC56087-14AC-4B00-AD2B-0DA8C38C1071}" destId="{8EE1386B-47CF-45D2-8FA6-C3C86298BE24}" srcOrd="0" destOrd="0" presId="urn:microsoft.com/office/officeart/2018/2/layout/IconVerticalSolidList"/>
    <dgm:cxn modelId="{DB4F36FE-C0CE-413B-B81B-0FD474755E80}" type="presParOf" srcId="{FDC56087-14AC-4B00-AD2B-0DA8C38C1071}" destId="{ADAEB479-3209-421E-9E20-1CE3011DB996}" srcOrd="1" destOrd="0" presId="urn:microsoft.com/office/officeart/2018/2/layout/IconVerticalSolidList"/>
    <dgm:cxn modelId="{AADC1F70-CCD7-48BF-AA20-A928480DC0FD}" type="presParOf" srcId="{FDC56087-14AC-4B00-AD2B-0DA8C38C1071}" destId="{AEA72695-0C08-4D63-8A0F-60DCAD55D63D}" srcOrd="2" destOrd="0" presId="urn:microsoft.com/office/officeart/2018/2/layout/IconVerticalSolidList"/>
    <dgm:cxn modelId="{4A28D78B-42C5-4665-B18A-6F041D4C89A1}" type="presParOf" srcId="{FDC56087-14AC-4B00-AD2B-0DA8C38C1071}" destId="{68927E92-93AF-4A9E-A4DE-FC0EEF4D1689}" srcOrd="3" destOrd="0" presId="urn:microsoft.com/office/officeart/2018/2/layout/IconVerticalSolidList"/>
    <dgm:cxn modelId="{2B853943-C3AA-47B7-AC5C-F3A5AFC4B64B}" type="presParOf" srcId="{7F102B23-7155-4371-9B1C-17F5E3E825B1}" destId="{E8000F22-218F-4D62-8157-5F38C4A630F4}" srcOrd="1" destOrd="0" presId="urn:microsoft.com/office/officeart/2018/2/layout/IconVerticalSolidList"/>
    <dgm:cxn modelId="{9FEA0845-38A0-4E2F-972B-555B5D743DF4}" type="presParOf" srcId="{7F102B23-7155-4371-9B1C-17F5E3E825B1}" destId="{CBEA1451-9FF5-424A-A828-3148FDF45810}" srcOrd="2" destOrd="0" presId="urn:microsoft.com/office/officeart/2018/2/layout/IconVerticalSolidList"/>
    <dgm:cxn modelId="{00C17773-E939-467A-A1BB-023EDCB175A7}" type="presParOf" srcId="{CBEA1451-9FF5-424A-A828-3148FDF45810}" destId="{BCFE83C9-9E7B-4157-8DED-E6909F3078E8}" srcOrd="0" destOrd="0" presId="urn:microsoft.com/office/officeart/2018/2/layout/IconVerticalSolidList"/>
    <dgm:cxn modelId="{9847553C-7EBD-4876-93B6-64B29FC1622D}" type="presParOf" srcId="{CBEA1451-9FF5-424A-A828-3148FDF45810}" destId="{E5149E24-E765-48E8-8F50-137B07C0F76C}" srcOrd="1" destOrd="0" presId="urn:microsoft.com/office/officeart/2018/2/layout/IconVerticalSolidList"/>
    <dgm:cxn modelId="{D440CE98-88D7-49BC-B4D6-D3F7B6D669FB}" type="presParOf" srcId="{CBEA1451-9FF5-424A-A828-3148FDF45810}" destId="{0632CF53-98A5-4B4C-B7CE-D1E8130F13A1}" srcOrd="2" destOrd="0" presId="urn:microsoft.com/office/officeart/2018/2/layout/IconVerticalSolidList"/>
    <dgm:cxn modelId="{AF753CB7-E5C3-4864-A137-607DE9295795}" type="presParOf" srcId="{CBEA1451-9FF5-424A-A828-3148FDF45810}" destId="{C2E323BA-F145-4863-BEA0-23A566671B79}" srcOrd="3" destOrd="0" presId="urn:microsoft.com/office/officeart/2018/2/layout/IconVerticalSolidList"/>
    <dgm:cxn modelId="{68601377-5CF7-4B78-BE2A-2802B9215092}" type="presParOf" srcId="{7F102B23-7155-4371-9B1C-17F5E3E825B1}" destId="{DB776B75-D8D7-4EAD-9803-091C71FA1B2F}" srcOrd="3" destOrd="0" presId="urn:microsoft.com/office/officeart/2018/2/layout/IconVerticalSolidList"/>
    <dgm:cxn modelId="{BC3B86C2-64C0-4099-A3D4-690F929EC55B}" type="presParOf" srcId="{7F102B23-7155-4371-9B1C-17F5E3E825B1}" destId="{38C39BF4-3A7D-4C60-9C0F-61FF19E32589}" srcOrd="4" destOrd="0" presId="urn:microsoft.com/office/officeart/2018/2/layout/IconVerticalSolidList"/>
    <dgm:cxn modelId="{51D012E2-386A-4F09-B2EF-CA21241AEF28}" type="presParOf" srcId="{38C39BF4-3A7D-4C60-9C0F-61FF19E32589}" destId="{33AEDF40-11B6-4E4E-9C04-717B61A4CD3A}" srcOrd="0" destOrd="0" presId="urn:microsoft.com/office/officeart/2018/2/layout/IconVerticalSolidList"/>
    <dgm:cxn modelId="{B775D7A6-4CB9-49F0-9DA3-52942FCF1A7B}" type="presParOf" srcId="{38C39BF4-3A7D-4C60-9C0F-61FF19E32589}" destId="{2A7A679E-4CD6-4DED-BCF8-EC0D6BE4CFC8}" srcOrd="1" destOrd="0" presId="urn:microsoft.com/office/officeart/2018/2/layout/IconVerticalSolidList"/>
    <dgm:cxn modelId="{D2C31FB8-600A-40E3-BCED-B9A30498EEA6}" type="presParOf" srcId="{38C39BF4-3A7D-4C60-9C0F-61FF19E32589}" destId="{6879881B-B553-4246-8BC7-87DB4A07CF1D}" srcOrd="2" destOrd="0" presId="urn:microsoft.com/office/officeart/2018/2/layout/IconVerticalSolidList"/>
    <dgm:cxn modelId="{645D71D0-CCC0-4FB2-BED4-B595F7BF6CDA}" type="presParOf" srcId="{38C39BF4-3A7D-4C60-9C0F-61FF19E32589}" destId="{71E3192A-1A74-4306-B95E-AFCA4646481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4AFD2C9-5ECC-43F9-A325-EE03E59406E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9586FB6-06CF-4E85-8801-203165737597}">
      <dgm:prSet/>
      <dgm:spPr/>
      <dgm:t>
        <a:bodyPr/>
        <a:lstStyle/>
        <a:p>
          <a:r>
            <a:rPr lang="en-US"/>
            <a:t>Next IT (2016). RSiCS Dataset.</a:t>
          </a:r>
        </a:p>
      </dgm:t>
    </dgm:pt>
    <dgm:pt modelId="{2A8855C4-385A-4A57-9F3C-2E25C5369267}" type="parTrans" cxnId="{B734261B-A995-4609-BB04-73EFC8C186DD}">
      <dgm:prSet/>
      <dgm:spPr/>
      <dgm:t>
        <a:bodyPr/>
        <a:lstStyle/>
        <a:p>
          <a:endParaRPr lang="en-US"/>
        </a:p>
      </dgm:t>
    </dgm:pt>
    <dgm:pt modelId="{73E031F3-D498-41C0-ABD9-0835A2B0CD90}" type="sibTrans" cxnId="{B734261B-A995-4609-BB04-73EFC8C186DD}">
      <dgm:prSet/>
      <dgm:spPr/>
      <dgm:t>
        <a:bodyPr/>
        <a:lstStyle/>
        <a:p>
          <a:endParaRPr lang="en-US"/>
        </a:p>
      </dgm:t>
    </dgm:pt>
    <dgm:pt modelId="{0A929564-12DD-4AA2-84BC-1B8B4A93C7A7}">
      <dgm:prSet/>
      <dgm:spPr/>
      <dgm:t>
        <a:bodyPr/>
        <a:lstStyle/>
        <a:p>
          <a:r>
            <a:rPr lang="en-US"/>
            <a:t>TensorFlow. Recurrent Neural Networks.</a:t>
          </a:r>
        </a:p>
      </dgm:t>
    </dgm:pt>
    <dgm:pt modelId="{4D7BCD6A-792A-4D3D-A6F1-CAE34D8CC0BE}" type="parTrans" cxnId="{39D200DC-7110-4131-AD53-3BE39ACC7F56}">
      <dgm:prSet/>
      <dgm:spPr/>
      <dgm:t>
        <a:bodyPr/>
        <a:lstStyle/>
        <a:p>
          <a:endParaRPr lang="en-US"/>
        </a:p>
      </dgm:t>
    </dgm:pt>
    <dgm:pt modelId="{D490D5DC-5003-465B-A6FD-73CFE7089616}" type="sibTrans" cxnId="{39D200DC-7110-4131-AD53-3BE39ACC7F56}">
      <dgm:prSet/>
      <dgm:spPr/>
      <dgm:t>
        <a:bodyPr/>
        <a:lstStyle/>
        <a:p>
          <a:endParaRPr lang="en-US"/>
        </a:p>
      </dgm:t>
    </dgm:pt>
    <dgm:pt modelId="{CBB4D985-9717-4922-ABBD-B723BEF4789E}">
      <dgm:prSet/>
      <dgm:spPr/>
      <dgm:t>
        <a:bodyPr/>
        <a:lstStyle/>
        <a:p>
          <a:r>
            <a:rPr lang="en-US"/>
            <a:t>Didado, J. Ethics in NLP.</a:t>
          </a:r>
        </a:p>
      </dgm:t>
    </dgm:pt>
    <dgm:pt modelId="{4E0C882B-EF18-4865-94D3-43D0CAC135D8}" type="parTrans" cxnId="{E40F9298-6DB4-42BC-8F19-915A2FF7ABA7}">
      <dgm:prSet/>
      <dgm:spPr/>
      <dgm:t>
        <a:bodyPr/>
        <a:lstStyle/>
        <a:p>
          <a:endParaRPr lang="en-US"/>
        </a:p>
      </dgm:t>
    </dgm:pt>
    <dgm:pt modelId="{3C45822F-FEBD-4368-BEB1-9135D2E244C3}" type="sibTrans" cxnId="{E40F9298-6DB4-42BC-8F19-915A2FF7ABA7}">
      <dgm:prSet/>
      <dgm:spPr/>
      <dgm:t>
        <a:bodyPr/>
        <a:lstStyle/>
        <a:p>
          <a:endParaRPr lang="en-US"/>
        </a:p>
      </dgm:t>
    </dgm:pt>
    <dgm:pt modelId="{21DD607E-8424-4907-AD8A-022962A0644C}">
      <dgm:prSet/>
      <dgm:spPr/>
      <dgm:t>
        <a:bodyPr/>
        <a:lstStyle/>
        <a:p>
          <a:r>
            <a:rPr lang="en-US"/>
            <a:t>Kaggle. Customer Service Dataset.</a:t>
          </a:r>
        </a:p>
      </dgm:t>
    </dgm:pt>
    <dgm:pt modelId="{DBBD6CBF-BEAB-45E4-B63E-966C22008D98}" type="parTrans" cxnId="{FF619F30-3315-4683-AF78-200EB0E61FAE}">
      <dgm:prSet/>
      <dgm:spPr/>
      <dgm:t>
        <a:bodyPr/>
        <a:lstStyle/>
        <a:p>
          <a:endParaRPr lang="en-US"/>
        </a:p>
      </dgm:t>
    </dgm:pt>
    <dgm:pt modelId="{FEC461AC-D2A3-46A5-8F9F-5B560E28B2E8}" type="sibTrans" cxnId="{FF619F30-3315-4683-AF78-200EB0E61FAE}">
      <dgm:prSet/>
      <dgm:spPr/>
      <dgm:t>
        <a:bodyPr/>
        <a:lstStyle/>
        <a:p>
          <a:endParaRPr lang="en-US"/>
        </a:p>
      </dgm:t>
    </dgm:pt>
    <dgm:pt modelId="{58B41D07-FEF9-4516-869D-08FC12B4C00A}">
      <dgm:prSet/>
      <dgm:spPr/>
      <dgm:t>
        <a:bodyPr/>
        <a:lstStyle/>
        <a:p>
          <a:r>
            <a:rPr lang="en-US"/>
            <a:t>Goodfellow et al. Deep Learning Book.</a:t>
          </a:r>
        </a:p>
      </dgm:t>
    </dgm:pt>
    <dgm:pt modelId="{8E7B32BA-B1D1-41EF-B01D-8F99ADBE284F}" type="parTrans" cxnId="{72FE646D-A306-4075-A97D-092D75ACF7F7}">
      <dgm:prSet/>
      <dgm:spPr/>
      <dgm:t>
        <a:bodyPr/>
        <a:lstStyle/>
        <a:p>
          <a:endParaRPr lang="en-US"/>
        </a:p>
      </dgm:t>
    </dgm:pt>
    <dgm:pt modelId="{817522B7-3322-4F2E-AA27-00DA0BC63678}" type="sibTrans" cxnId="{72FE646D-A306-4075-A97D-092D75ACF7F7}">
      <dgm:prSet/>
      <dgm:spPr/>
      <dgm:t>
        <a:bodyPr/>
        <a:lstStyle/>
        <a:p>
          <a:endParaRPr lang="en-US"/>
        </a:p>
      </dgm:t>
    </dgm:pt>
    <dgm:pt modelId="{78DADF5E-83A5-4DA6-9B00-317DC40BAF39}" type="pres">
      <dgm:prSet presAssocID="{34AFD2C9-5ECC-43F9-A325-EE03E59406EC}" presName="linear" presStyleCnt="0">
        <dgm:presLayoutVars>
          <dgm:animLvl val="lvl"/>
          <dgm:resizeHandles val="exact"/>
        </dgm:presLayoutVars>
      </dgm:prSet>
      <dgm:spPr/>
    </dgm:pt>
    <dgm:pt modelId="{BE6C74B1-A3F9-46C2-BC3F-E88922874A79}" type="pres">
      <dgm:prSet presAssocID="{D9586FB6-06CF-4E85-8801-20316573759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5C715EE-377D-4072-92E4-35D0A3A7A719}" type="pres">
      <dgm:prSet presAssocID="{73E031F3-D498-41C0-ABD9-0835A2B0CD90}" presName="spacer" presStyleCnt="0"/>
      <dgm:spPr/>
    </dgm:pt>
    <dgm:pt modelId="{5B363F70-258E-4E32-8DB2-B50119C75D4D}" type="pres">
      <dgm:prSet presAssocID="{0A929564-12DD-4AA2-84BC-1B8B4A93C7A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9A6E50B-924E-427A-938C-01E44CFD20B4}" type="pres">
      <dgm:prSet presAssocID="{D490D5DC-5003-465B-A6FD-73CFE7089616}" presName="spacer" presStyleCnt="0"/>
      <dgm:spPr/>
    </dgm:pt>
    <dgm:pt modelId="{C62DE682-1D95-4D4C-A340-999D739E80B5}" type="pres">
      <dgm:prSet presAssocID="{CBB4D985-9717-4922-ABBD-B723BEF4789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04F8F68-16A4-48E2-A0A6-CA37D5A66097}" type="pres">
      <dgm:prSet presAssocID="{3C45822F-FEBD-4368-BEB1-9135D2E244C3}" presName="spacer" presStyleCnt="0"/>
      <dgm:spPr/>
    </dgm:pt>
    <dgm:pt modelId="{82000954-C40A-4D78-8A19-4E9F1A9E0E25}" type="pres">
      <dgm:prSet presAssocID="{21DD607E-8424-4907-AD8A-022962A0644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D48D600-266B-475A-B464-A383096C5A5B}" type="pres">
      <dgm:prSet presAssocID="{FEC461AC-D2A3-46A5-8F9F-5B560E28B2E8}" presName="spacer" presStyleCnt="0"/>
      <dgm:spPr/>
    </dgm:pt>
    <dgm:pt modelId="{230076D6-A62A-4C42-A0E3-9AEA8AEB16EE}" type="pres">
      <dgm:prSet presAssocID="{58B41D07-FEF9-4516-869D-08FC12B4C00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E355B002-1892-45FD-A47A-DC3DF2C593CF}" type="presOf" srcId="{34AFD2C9-5ECC-43F9-A325-EE03E59406EC}" destId="{78DADF5E-83A5-4DA6-9B00-317DC40BAF39}" srcOrd="0" destOrd="0" presId="urn:microsoft.com/office/officeart/2005/8/layout/vList2"/>
    <dgm:cxn modelId="{B734261B-A995-4609-BB04-73EFC8C186DD}" srcId="{34AFD2C9-5ECC-43F9-A325-EE03E59406EC}" destId="{D9586FB6-06CF-4E85-8801-203165737597}" srcOrd="0" destOrd="0" parTransId="{2A8855C4-385A-4A57-9F3C-2E25C5369267}" sibTransId="{73E031F3-D498-41C0-ABD9-0835A2B0CD90}"/>
    <dgm:cxn modelId="{FF619F30-3315-4683-AF78-200EB0E61FAE}" srcId="{34AFD2C9-5ECC-43F9-A325-EE03E59406EC}" destId="{21DD607E-8424-4907-AD8A-022962A0644C}" srcOrd="3" destOrd="0" parTransId="{DBBD6CBF-BEAB-45E4-B63E-966C22008D98}" sibTransId="{FEC461AC-D2A3-46A5-8F9F-5B560E28B2E8}"/>
    <dgm:cxn modelId="{72FE646D-A306-4075-A97D-092D75ACF7F7}" srcId="{34AFD2C9-5ECC-43F9-A325-EE03E59406EC}" destId="{58B41D07-FEF9-4516-869D-08FC12B4C00A}" srcOrd="4" destOrd="0" parTransId="{8E7B32BA-B1D1-41EF-B01D-8F99ADBE284F}" sibTransId="{817522B7-3322-4F2E-AA27-00DA0BC63678}"/>
    <dgm:cxn modelId="{DA99258A-DA48-4D1E-A553-48786D4C12D2}" type="presOf" srcId="{D9586FB6-06CF-4E85-8801-203165737597}" destId="{BE6C74B1-A3F9-46C2-BC3F-E88922874A79}" srcOrd="0" destOrd="0" presId="urn:microsoft.com/office/officeart/2005/8/layout/vList2"/>
    <dgm:cxn modelId="{E40F9298-6DB4-42BC-8F19-915A2FF7ABA7}" srcId="{34AFD2C9-5ECC-43F9-A325-EE03E59406EC}" destId="{CBB4D985-9717-4922-ABBD-B723BEF4789E}" srcOrd="2" destOrd="0" parTransId="{4E0C882B-EF18-4865-94D3-43D0CAC135D8}" sibTransId="{3C45822F-FEBD-4368-BEB1-9135D2E244C3}"/>
    <dgm:cxn modelId="{9979FDC0-670C-4DA6-967A-8AFF529E2794}" type="presOf" srcId="{0A929564-12DD-4AA2-84BC-1B8B4A93C7A7}" destId="{5B363F70-258E-4E32-8DB2-B50119C75D4D}" srcOrd="0" destOrd="0" presId="urn:microsoft.com/office/officeart/2005/8/layout/vList2"/>
    <dgm:cxn modelId="{A32BF3DA-A773-4172-A1F4-ECBA818AEAA8}" type="presOf" srcId="{58B41D07-FEF9-4516-869D-08FC12B4C00A}" destId="{230076D6-A62A-4C42-A0E3-9AEA8AEB16EE}" srcOrd="0" destOrd="0" presId="urn:microsoft.com/office/officeart/2005/8/layout/vList2"/>
    <dgm:cxn modelId="{39D200DC-7110-4131-AD53-3BE39ACC7F56}" srcId="{34AFD2C9-5ECC-43F9-A325-EE03E59406EC}" destId="{0A929564-12DD-4AA2-84BC-1B8B4A93C7A7}" srcOrd="1" destOrd="0" parTransId="{4D7BCD6A-792A-4D3D-A6F1-CAE34D8CC0BE}" sibTransId="{D490D5DC-5003-465B-A6FD-73CFE7089616}"/>
    <dgm:cxn modelId="{B1D233ED-DE0A-4475-A3A5-030C8878852C}" type="presOf" srcId="{CBB4D985-9717-4922-ABBD-B723BEF4789E}" destId="{C62DE682-1D95-4D4C-A340-999D739E80B5}" srcOrd="0" destOrd="0" presId="urn:microsoft.com/office/officeart/2005/8/layout/vList2"/>
    <dgm:cxn modelId="{DA797EF7-925D-4F54-B842-DA002DC54B44}" type="presOf" srcId="{21DD607E-8424-4907-AD8A-022962A0644C}" destId="{82000954-C40A-4D78-8A19-4E9F1A9E0E25}" srcOrd="0" destOrd="0" presId="urn:microsoft.com/office/officeart/2005/8/layout/vList2"/>
    <dgm:cxn modelId="{E7381AAD-C40B-4C44-811E-77472BF68CD2}" type="presParOf" srcId="{78DADF5E-83A5-4DA6-9B00-317DC40BAF39}" destId="{BE6C74B1-A3F9-46C2-BC3F-E88922874A79}" srcOrd="0" destOrd="0" presId="urn:microsoft.com/office/officeart/2005/8/layout/vList2"/>
    <dgm:cxn modelId="{69900B2B-E708-4B1E-B76C-39B757AC817C}" type="presParOf" srcId="{78DADF5E-83A5-4DA6-9B00-317DC40BAF39}" destId="{C5C715EE-377D-4072-92E4-35D0A3A7A719}" srcOrd="1" destOrd="0" presId="urn:microsoft.com/office/officeart/2005/8/layout/vList2"/>
    <dgm:cxn modelId="{F93E7A86-E9E7-4258-B05D-CD6DC4BC5D82}" type="presParOf" srcId="{78DADF5E-83A5-4DA6-9B00-317DC40BAF39}" destId="{5B363F70-258E-4E32-8DB2-B50119C75D4D}" srcOrd="2" destOrd="0" presId="urn:microsoft.com/office/officeart/2005/8/layout/vList2"/>
    <dgm:cxn modelId="{52411482-6FC6-461E-9F2C-0A6FF0F91BAB}" type="presParOf" srcId="{78DADF5E-83A5-4DA6-9B00-317DC40BAF39}" destId="{59A6E50B-924E-427A-938C-01E44CFD20B4}" srcOrd="3" destOrd="0" presId="urn:microsoft.com/office/officeart/2005/8/layout/vList2"/>
    <dgm:cxn modelId="{A4740540-8C16-4A75-9B7D-6D1544D1FF7D}" type="presParOf" srcId="{78DADF5E-83A5-4DA6-9B00-317DC40BAF39}" destId="{C62DE682-1D95-4D4C-A340-999D739E80B5}" srcOrd="4" destOrd="0" presId="urn:microsoft.com/office/officeart/2005/8/layout/vList2"/>
    <dgm:cxn modelId="{88D2F75D-E692-4A1D-95C6-16A4ACE543E8}" type="presParOf" srcId="{78DADF5E-83A5-4DA6-9B00-317DC40BAF39}" destId="{104F8F68-16A4-48E2-A0A6-CA37D5A66097}" srcOrd="5" destOrd="0" presId="urn:microsoft.com/office/officeart/2005/8/layout/vList2"/>
    <dgm:cxn modelId="{ADAA26F8-A64E-40E0-8A3A-3E1E0A36D830}" type="presParOf" srcId="{78DADF5E-83A5-4DA6-9B00-317DC40BAF39}" destId="{82000954-C40A-4D78-8A19-4E9F1A9E0E25}" srcOrd="6" destOrd="0" presId="urn:microsoft.com/office/officeart/2005/8/layout/vList2"/>
    <dgm:cxn modelId="{7AA59BCC-627C-44AC-B196-2B906479609D}" type="presParOf" srcId="{78DADF5E-83A5-4DA6-9B00-317DC40BAF39}" destId="{CD48D600-266B-475A-B464-A383096C5A5B}" srcOrd="7" destOrd="0" presId="urn:microsoft.com/office/officeart/2005/8/layout/vList2"/>
    <dgm:cxn modelId="{CCEBA25B-673D-4568-97CE-BCC544DF852F}" type="presParOf" srcId="{78DADF5E-83A5-4DA6-9B00-317DC40BAF39}" destId="{230076D6-A62A-4C42-A0E3-9AEA8AEB16E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F46300-15B2-4236-BA24-ED714D055BC5}">
      <dsp:nvSpPr>
        <dsp:cNvPr id="0" name=""/>
        <dsp:cNvSpPr/>
      </dsp:nvSpPr>
      <dsp:spPr>
        <a:xfrm>
          <a:off x="135146" y="1418368"/>
          <a:ext cx="903413" cy="90341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C70462-7771-4E88-9463-4F0BC282039A}">
      <dsp:nvSpPr>
        <dsp:cNvPr id="0" name=""/>
        <dsp:cNvSpPr/>
      </dsp:nvSpPr>
      <dsp:spPr>
        <a:xfrm>
          <a:off x="324863" y="1608085"/>
          <a:ext cx="523979" cy="5239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31621A-1A59-41E5-8E20-D2907E288489}">
      <dsp:nvSpPr>
        <dsp:cNvPr id="0" name=""/>
        <dsp:cNvSpPr/>
      </dsp:nvSpPr>
      <dsp:spPr>
        <a:xfrm>
          <a:off x="1232148" y="1418368"/>
          <a:ext cx="2129474" cy="903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Language modeling predicts next words in sequences.</a:t>
          </a:r>
        </a:p>
      </dsp:txBody>
      <dsp:txXfrm>
        <a:off x="1232148" y="1418368"/>
        <a:ext cx="2129474" cy="903413"/>
      </dsp:txXfrm>
    </dsp:sp>
    <dsp:sp modelId="{77EABCB6-DAF9-43BA-A5AA-CD8BF2750D39}">
      <dsp:nvSpPr>
        <dsp:cNvPr id="0" name=""/>
        <dsp:cNvSpPr/>
      </dsp:nvSpPr>
      <dsp:spPr>
        <a:xfrm>
          <a:off x="3732667" y="1418368"/>
          <a:ext cx="903413" cy="90341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B1C1F-3FB4-4629-9349-AF55AB351EE3}">
      <dsp:nvSpPr>
        <dsp:cNvPr id="0" name=""/>
        <dsp:cNvSpPr/>
      </dsp:nvSpPr>
      <dsp:spPr>
        <a:xfrm>
          <a:off x="3922384" y="1608085"/>
          <a:ext cx="523979" cy="5239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1A0973-90B3-4222-9CE0-151BDCE95CAA}">
      <dsp:nvSpPr>
        <dsp:cNvPr id="0" name=""/>
        <dsp:cNvSpPr/>
      </dsp:nvSpPr>
      <dsp:spPr>
        <a:xfrm>
          <a:off x="4829669" y="1418368"/>
          <a:ext cx="2129474" cy="903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RNNs (Recurrent Neural Networks) revolutionized NLP.</a:t>
          </a:r>
        </a:p>
      </dsp:txBody>
      <dsp:txXfrm>
        <a:off x="4829669" y="1418368"/>
        <a:ext cx="2129474" cy="903413"/>
      </dsp:txXfrm>
    </dsp:sp>
    <dsp:sp modelId="{94B0209F-78CC-43A5-89BF-E3181BE1FBF3}">
      <dsp:nvSpPr>
        <dsp:cNvPr id="0" name=""/>
        <dsp:cNvSpPr/>
      </dsp:nvSpPr>
      <dsp:spPr>
        <a:xfrm>
          <a:off x="7330189" y="1418368"/>
          <a:ext cx="903413" cy="90341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97B8A3-EC55-43D5-B861-239717287766}">
      <dsp:nvSpPr>
        <dsp:cNvPr id="0" name=""/>
        <dsp:cNvSpPr/>
      </dsp:nvSpPr>
      <dsp:spPr>
        <a:xfrm>
          <a:off x="7519905" y="1608085"/>
          <a:ext cx="523979" cy="5239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E6D7BB-BECA-49B2-9E14-C006867F847E}">
      <dsp:nvSpPr>
        <dsp:cNvPr id="0" name=""/>
        <dsp:cNvSpPr/>
      </dsp:nvSpPr>
      <dsp:spPr>
        <a:xfrm>
          <a:off x="8427191" y="1418368"/>
          <a:ext cx="2129474" cy="903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Customer service efficiency improved with AI-supported communication.</a:t>
          </a:r>
        </a:p>
      </dsp:txBody>
      <dsp:txXfrm>
        <a:off x="8427191" y="1418368"/>
        <a:ext cx="2129474" cy="9034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971EA0-6D50-4F63-B213-0B621985CAD2}">
      <dsp:nvSpPr>
        <dsp:cNvPr id="0" name=""/>
        <dsp:cNvSpPr/>
      </dsp:nvSpPr>
      <dsp:spPr>
        <a:xfrm>
          <a:off x="1205" y="693037"/>
          <a:ext cx="2570640" cy="154238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Followed </a:t>
          </a:r>
          <a:r>
            <a:rPr lang="en-US" sz="2200" b="1" kern="1200"/>
            <a:t>CRISP-DM</a:t>
          </a:r>
          <a:r>
            <a:rPr lang="en-US" sz="2200" kern="1200"/>
            <a:t> framework.</a:t>
          </a:r>
        </a:p>
      </dsp:txBody>
      <dsp:txXfrm>
        <a:off x="46380" y="738212"/>
        <a:ext cx="2480290" cy="1452034"/>
      </dsp:txXfrm>
    </dsp:sp>
    <dsp:sp modelId="{3B2B9698-4536-47B8-B2C3-F30833DBA080}">
      <dsp:nvSpPr>
        <dsp:cNvPr id="0" name=""/>
        <dsp:cNvSpPr/>
      </dsp:nvSpPr>
      <dsp:spPr>
        <a:xfrm>
          <a:off x="2798062" y="1145470"/>
          <a:ext cx="544975" cy="6375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798062" y="1272974"/>
        <a:ext cx="381483" cy="382510"/>
      </dsp:txXfrm>
    </dsp:sp>
    <dsp:sp modelId="{F9FA6F6F-09CA-4A52-B301-56D7334B9798}">
      <dsp:nvSpPr>
        <dsp:cNvPr id="0" name=""/>
        <dsp:cNvSpPr/>
      </dsp:nvSpPr>
      <dsp:spPr>
        <a:xfrm>
          <a:off x="3600102" y="693037"/>
          <a:ext cx="2570640" cy="1542384"/>
        </a:xfrm>
        <a:prstGeom prst="roundRect">
          <a:avLst>
            <a:gd name="adj" fmla="val 10000"/>
          </a:avLst>
        </a:prstGeom>
        <a:solidFill>
          <a:schemeClr val="accent2">
            <a:hueOff val="-135738"/>
            <a:satOff val="-1163"/>
            <a:lumOff val="-77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Built </a:t>
          </a:r>
          <a:r>
            <a:rPr lang="en-US" sz="2200" b="1" kern="1200"/>
            <a:t>LSTM model</a:t>
          </a:r>
          <a:r>
            <a:rPr lang="en-US" sz="2200" kern="1200"/>
            <a:t> with TensorFlow/Keras.</a:t>
          </a:r>
        </a:p>
      </dsp:txBody>
      <dsp:txXfrm>
        <a:off x="3645277" y="738212"/>
        <a:ext cx="2480290" cy="1452034"/>
      </dsp:txXfrm>
    </dsp:sp>
    <dsp:sp modelId="{DD1AD2CC-6C0E-4E50-B86F-308AE90FA70D}">
      <dsp:nvSpPr>
        <dsp:cNvPr id="0" name=""/>
        <dsp:cNvSpPr/>
      </dsp:nvSpPr>
      <dsp:spPr>
        <a:xfrm rot="5400000">
          <a:off x="4612934" y="2415366"/>
          <a:ext cx="544975" cy="6375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203606"/>
            <a:satOff val="-1745"/>
            <a:lumOff val="-1156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-5400000">
        <a:off x="4694167" y="2461637"/>
        <a:ext cx="382510" cy="381483"/>
      </dsp:txXfrm>
    </dsp:sp>
    <dsp:sp modelId="{343490DA-F850-4A7A-9D60-64D30AA87CDC}">
      <dsp:nvSpPr>
        <dsp:cNvPr id="0" name=""/>
        <dsp:cNvSpPr/>
      </dsp:nvSpPr>
      <dsp:spPr>
        <a:xfrm>
          <a:off x="3600102" y="3263678"/>
          <a:ext cx="2570640" cy="1542384"/>
        </a:xfrm>
        <a:prstGeom prst="roundRect">
          <a:avLst>
            <a:gd name="adj" fmla="val 10000"/>
          </a:avLst>
        </a:prstGeom>
        <a:solidFill>
          <a:schemeClr val="accent2">
            <a:hueOff val="-271475"/>
            <a:satOff val="-2327"/>
            <a:lumOff val="-1542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Model input: sequences of 10 characters.</a:t>
          </a:r>
        </a:p>
      </dsp:txBody>
      <dsp:txXfrm>
        <a:off x="3645277" y="3308853"/>
        <a:ext cx="2480290" cy="1452034"/>
      </dsp:txXfrm>
    </dsp:sp>
    <dsp:sp modelId="{7466C8A0-8F0D-424D-9A56-F524D46413CD}">
      <dsp:nvSpPr>
        <dsp:cNvPr id="0" name=""/>
        <dsp:cNvSpPr/>
      </dsp:nvSpPr>
      <dsp:spPr>
        <a:xfrm rot="10800000">
          <a:off x="2828909" y="3716110"/>
          <a:ext cx="544975" cy="6375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407213"/>
            <a:satOff val="-3490"/>
            <a:lumOff val="-2313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10800000">
        <a:off x="2992401" y="3843614"/>
        <a:ext cx="381483" cy="382510"/>
      </dsp:txXfrm>
    </dsp:sp>
    <dsp:sp modelId="{48D48E94-9876-48E2-8DA5-BD45537E0D2D}">
      <dsp:nvSpPr>
        <dsp:cNvPr id="0" name=""/>
        <dsp:cNvSpPr/>
      </dsp:nvSpPr>
      <dsp:spPr>
        <a:xfrm>
          <a:off x="1205" y="3263678"/>
          <a:ext cx="2570640" cy="1542384"/>
        </a:xfrm>
        <a:prstGeom prst="roundRect">
          <a:avLst>
            <a:gd name="adj" fmla="val 10000"/>
          </a:avLst>
        </a:prstGeom>
        <a:solidFill>
          <a:schemeClr val="accent2">
            <a:hueOff val="-407213"/>
            <a:satOff val="-3490"/>
            <a:lumOff val="-231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Evaluation: Accuracy and Loss monitoring.</a:t>
          </a:r>
        </a:p>
      </dsp:txBody>
      <dsp:txXfrm>
        <a:off x="46380" y="3308853"/>
        <a:ext cx="2480290" cy="14520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75C709-D5C3-42ED-AA39-43F4AB87886E}">
      <dsp:nvSpPr>
        <dsp:cNvPr id="0" name=""/>
        <dsp:cNvSpPr/>
      </dsp:nvSpPr>
      <dsp:spPr>
        <a:xfrm>
          <a:off x="0" y="3295"/>
          <a:ext cx="6171948" cy="129968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/>
            <a:t>Training Accuracy</a:t>
          </a:r>
          <a:r>
            <a:rPr lang="en-US" sz="3400" kern="1200"/>
            <a:t>: ~63%</a:t>
          </a:r>
        </a:p>
      </dsp:txBody>
      <dsp:txXfrm>
        <a:off x="63445" y="66740"/>
        <a:ext cx="6045058" cy="1172797"/>
      </dsp:txXfrm>
    </dsp:sp>
    <dsp:sp modelId="{3DD73F29-B2DF-4B54-935D-53311DAE8FAB}">
      <dsp:nvSpPr>
        <dsp:cNvPr id="0" name=""/>
        <dsp:cNvSpPr/>
      </dsp:nvSpPr>
      <dsp:spPr>
        <a:xfrm>
          <a:off x="0" y="1400902"/>
          <a:ext cx="6171948" cy="1299687"/>
        </a:xfrm>
        <a:prstGeom prst="roundRect">
          <a:avLst/>
        </a:prstGeom>
        <a:solidFill>
          <a:schemeClr val="accent2">
            <a:hueOff val="-135738"/>
            <a:satOff val="-1163"/>
            <a:lumOff val="-77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/>
            <a:t>Validation Accuracy</a:t>
          </a:r>
          <a:r>
            <a:rPr lang="en-US" sz="3400" kern="1200"/>
            <a:t>: ~61%</a:t>
          </a:r>
        </a:p>
      </dsp:txBody>
      <dsp:txXfrm>
        <a:off x="63445" y="1464347"/>
        <a:ext cx="6045058" cy="1172797"/>
      </dsp:txXfrm>
    </dsp:sp>
    <dsp:sp modelId="{3D2634C7-A464-43F2-843B-C6E212C837D2}">
      <dsp:nvSpPr>
        <dsp:cNvPr id="0" name=""/>
        <dsp:cNvSpPr/>
      </dsp:nvSpPr>
      <dsp:spPr>
        <a:xfrm>
          <a:off x="0" y="2798509"/>
          <a:ext cx="6171948" cy="1299687"/>
        </a:xfrm>
        <a:prstGeom prst="roundRect">
          <a:avLst/>
        </a:prstGeom>
        <a:solidFill>
          <a:schemeClr val="accent2">
            <a:hueOff val="-271475"/>
            <a:satOff val="-2327"/>
            <a:lumOff val="-1542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Slight overfitting after 15 epochs.</a:t>
          </a:r>
        </a:p>
      </dsp:txBody>
      <dsp:txXfrm>
        <a:off x="63445" y="2861954"/>
        <a:ext cx="6045058" cy="1172797"/>
      </dsp:txXfrm>
    </dsp:sp>
    <dsp:sp modelId="{65304592-446A-4AE2-92F4-47AB53E40901}">
      <dsp:nvSpPr>
        <dsp:cNvPr id="0" name=""/>
        <dsp:cNvSpPr/>
      </dsp:nvSpPr>
      <dsp:spPr>
        <a:xfrm>
          <a:off x="0" y="4196117"/>
          <a:ext cx="6171948" cy="1299687"/>
        </a:xfrm>
        <a:prstGeom prst="roundRect">
          <a:avLst/>
        </a:prstGeom>
        <a:solidFill>
          <a:schemeClr val="accent2">
            <a:hueOff val="-407213"/>
            <a:satOff val="-3490"/>
            <a:lumOff val="-231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Model effective for customer service text prediction.</a:t>
          </a:r>
        </a:p>
      </dsp:txBody>
      <dsp:txXfrm>
        <a:off x="63445" y="4259562"/>
        <a:ext cx="6045058" cy="11727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961A4D-5AE6-41D3-86CF-220270249291}">
      <dsp:nvSpPr>
        <dsp:cNvPr id="0" name=""/>
        <dsp:cNvSpPr/>
      </dsp:nvSpPr>
      <dsp:spPr>
        <a:xfrm>
          <a:off x="1020958" y="0"/>
          <a:ext cx="5400284" cy="5400284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DFF4F5-CEB4-4B10-98A7-3B8B2688342B}">
      <dsp:nvSpPr>
        <dsp:cNvPr id="0" name=""/>
        <dsp:cNvSpPr/>
      </dsp:nvSpPr>
      <dsp:spPr>
        <a:xfrm>
          <a:off x="1533985" y="513026"/>
          <a:ext cx="2106110" cy="21061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Data Privacy</a:t>
          </a:r>
          <a:r>
            <a:rPr lang="en-US" sz="2200" kern="1200"/>
            <a:t>: Anonymized data.</a:t>
          </a:r>
        </a:p>
      </dsp:txBody>
      <dsp:txXfrm>
        <a:off x="1636797" y="615838"/>
        <a:ext cx="1900486" cy="1900486"/>
      </dsp:txXfrm>
    </dsp:sp>
    <dsp:sp modelId="{722861EE-D79C-4CAA-9A43-2BB41AF9D440}">
      <dsp:nvSpPr>
        <dsp:cNvPr id="0" name=""/>
        <dsp:cNvSpPr/>
      </dsp:nvSpPr>
      <dsp:spPr>
        <a:xfrm>
          <a:off x="3802104" y="513026"/>
          <a:ext cx="2106110" cy="210611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Bias Mitigation</a:t>
          </a:r>
          <a:r>
            <a:rPr lang="en-US" sz="2200" kern="1200"/>
            <a:t>: Reviewed dataset.</a:t>
          </a:r>
        </a:p>
      </dsp:txBody>
      <dsp:txXfrm>
        <a:off x="3904916" y="615838"/>
        <a:ext cx="1900486" cy="1900486"/>
      </dsp:txXfrm>
    </dsp:sp>
    <dsp:sp modelId="{D32FA540-919C-41CE-B97B-9F91AC5FC240}">
      <dsp:nvSpPr>
        <dsp:cNvPr id="0" name=""/>
        <dsp:cNvSpPr/>
      </dsp:nvSpPr>
      <dsp:spPr>
        <a:xfrm>
          <a:off x="1533985" y="2781146"/>
          <a:ext cx="2106110" cy="210611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Responsible AI</a:t>
          </a:r>
          <a:r>
            <a:rPr lang="en-US" sz="2200" kern="1200"/>
            <a:t>: Human in control.</a:t>
          </a:r>
        </a:p>
      </dsp:txBody>
      <dsp:txXfrm>
        <a:off x="1636797" y="2883958"/>
        <a:ext cx="1900486" cy="1900486"/>
      </dsp:txXfrm>
    </dsp:sp>
    <dsp:sp modelId="{55226936-BA1C-470E-86AE-D7670CEFD880}">
      <dsp:nvSpPr>
        <dsp:cNvPr id="0" name=""/>
        <dsp:cNvSpPr/>
      </dsp:nvSpPr>
      <dsp:spPr>
        <a:xfrm>
          <a:off x="3802104" y="2781146"/>
          <a:ext cx="2106110" cy="210611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Transparency</a:t>
          </a:r>
          <a:r>
            <a:rPr lang="en-US" sz="2200" kern="1200"/>
            <a:t>: Agents informed.</a:t>
          </a:r>
        </a:p>
      </dsp:txBody>
      <dsp:txXfrm>
        <a:off x="3904916" y="2883958"/>
        <a:ext cx="1900486" cy="19004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E1386B-47CF-45D2-8FA6-C3C86298BE24}">
      <dsp:nvSpPr>
        <dsp:cNvPr id="0" name=""/>
        <dsp:cNvSpPr/>
      </dsp:nvSpPr>
      <dsp:spPr>
        <a:xfrm>
          <a:off x="0" y="671"/>
          <a:ext cx="6171948" cy="15707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AEB479-3209-421E-9E20-1CE3011DB996}">
      <dsp:nvSpPr>
        <dsp:cNvPr id="0" name=""/>
        <dsp:cNvSpPr/>
      </dsp:nvSpPr>
      <dsp:spPr>
        <a:xfrm>
          <a:off x="475163" y="354098"/>
          <a:ext cx="863933" cy="8639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927E92-93AF-4A9E-A4DE-FC0EEF4D1689}">
      <dsp:nvSpPr>
        <dsp:cNvPr id="0" name=""/>
        <dsp:cNvSpPr/>
      </dsp:nvSpPr>
      <dsp:spPr>
        <a:xfrm>
          <a:off x="1814259" y="671"/>
          <a:ext cx="4357688" cy="1570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242" tIns="166242" rIns="166242" bIns="16624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Model assists agents to write faster and better responses.</a:t>
          </a:r>
        </a:p>
      </dsp:txBody>
      <dsp:txXfrm>
        <a:off x="1814259" y="671"/>
        <a:ext cx="4357688" cy="1570787"/>
      </dsp:txXfrm>
    </dsp:sp>
    <dsp:sp modelId="{BCFE83C9-9E7B-4157-8DED-E6909F3078E8}">
      <dsp:nvSpPr>
        <dsp:cNvPr id="0" name=""/>
        <dsp:cNvSpPr/>
      </dsp:nvSpPr>
      <dsp:spPr>
        <a:xfrm>
          <a:off x="0" y="1964156"/>
          <a:ext cx="6171948" cy="15707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149E24-E765-48E8-8F50-137B07C0F76C}">
      <dsp:nvSpPr>
        <dsp:cNvPr id="0" name=""/>
        <dsp:cNvSpPr/>
      </dsp:nvSpPr>
      <dsp:spPr>
        <a:xfrm>
          <a:off x="475163" y="2317583"/>
          <a:ext cx="863933" cy="8639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E323BA-F145-4863-BEA0-23A566671B79}">
      <dsp:nvSpPr>
        <dsp:cNvPr id="0" name=""/>
        <dsp:cNvSpPr/>
      </dsp:nvSpPr>
      <dsp:spPr>
        <a:xfrm>
          <a:off x="1814259" y="1964156"/>
          <a:ext cx="4357688" cy="1570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242" tIns="166242" rIns="166242" bIns="16624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Early signs of success despite minor overfitting.</a:t>
          </a:r>
        </a:p>
      </dsp:txBody>
      <dsp:txXfrm>
        <a:off x="1814259" y="1964156"/>
        <a:ext cx="4357688" cy="1570787"/>
      </dsp:txXfrm>
    </dsp:sp>
    <dsp:sp modelId="{33AEDF40-11B6-4E4E-9C04-717B61A4CD3A}">
      <dsp:nvSpPr>
        <dsp:cNvPr id="0" name=""/>
        <dsp:cNvSpPr/>
      </dsp:nvSpPr>
      <dsp:spPr>
        <a:xfrm>
          <a:off x="0" y="3927640"/>
          <a:ext cx="6171948" cy="15707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7A679E-4CD6-4DED-BCF8-EC0D6BE4CFC8}">
      <dsp:nvSpPr>
        <dsp:cNvPr id="0" name=""/>
        <dsp:cNvSpPr/>
      </dsp:nvSpPr>
      <dsp:spPr>
        <a:xfrm>
          <a:off x="475163" y="4281068"/>
          <a:ext cx="863933" cy="8639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E3192A-1A74-4306-B95E-AFCA46464814}">
      <dsp:nvSpPr>
        <dsp:cNvPr id="0" name=""/>
        <dsp:cNvSpPr/>
      </dsp:nvSpPr>
      <dsp:spPr>
        <a:xfrm>
          <a:off x="1814259" y="3927640"/>
          <a:ext cx="4357688" cy="1570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242" tIns="166242" rIns="166242" bIns="16624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Real-time next-word prediction achievable.</a:t>
          </a:r>
        </a:p>
      </dsp:txBody>
      <dsp:txXfrm>
        <a:off x="1814259" y="3927640"/>
        <a:ext cx="4357688" cy="157078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6C74B1-A3F9-46C2-BC3F-E88922874A79}">
      <dsp:nvSpPr>
        <dsp:cNvPr id="0" name=""/>
        <dsp:cNvSpPr/>
      </dsp:nvSpPr>
      <dsp:spPr>
        <a:xfrm>
          <a:off x="0" y="27342"/>
          <a:ext cx="6171948" cy="102667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Next IT (2016). RSiCS Dataset.</a:t>
          </a:r>
        </a:p>
      </dsp:txBody>
      <dsp:txXfrm>
        <a:off x="50118" y="77460"/>
        <a:ext cx="6071712" cy="926439"/>
      </dsp:txXfrm>
    </dsp:sp>
    <dsp:sp modelId="{5B363F70-258E-4E32-8DB2-B50119C75D4D}">
      <dsp:nvSpPr>
        <dsp:cNvPr id="0" name=""/>
        <dsp:cNvSpPr/>
      </dsp:nvSpPr>
      <dsp:spPr>
        <a:xfrm>
          <a:off x="0" y="1131777"/>
          <a:ext cx="6171948" cy="1026675"/>
        </a:xfrm>
        <a:prstGeom prst="roundRect">
          <a:avLst/>
        </a:prstGeom>
        <a:solidFill>
          <a:schemeClr val="accent2">
            <a:hueOff val="-101803"/>
            <a:satOff val="-873"/>
            <a:lumOff val="-5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TensorFlow. Recurrent Neural Networks.</a:t>
          </a:r>
        </a:p>
      </dsp:txBody>
      <dsp:txXfrm>
        <a:off x="50118" y="1181895"/>
        <a:ext cx="6071712" cy="926439"/>
      </dsp:txXfrm>
    </dsp:sp>
    <dsp:sp modelId="{C62DE682-1D95-4D4C-A340-999D739E80B5}">
      <dsp:nvSpPr>
        <dsp:cNvPr id="0" name=""/>
        <dsp:cNvSpPr/>
      </dsp:nvSpPr>
      <dsp:spPr>
        <a:xfrm>
          <a:off x="0" y="2236212"/>
          <a:ext cx="6171948" cy="1026675"/>
        </a:xfrm>
        <a:prstGeom prst="roundRect">
          <a:avLst/>
        </a:prstGeom>
        <a:solidFill>
          <a:schemeClr val="accent2">
            <a:hueOff val="-203606"/>
            <a:satOff val="-1745"/>
            <a:lumOff val="-115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Didado, J. Ethics in NLP.</a:t>
          </a:r>
        </a:p>
      </dsp:txBody>
      <dsp:txXfrm>
        <a:off x="50118" y="2286330"/>
        <a:ext cx="6071712" cy="926439"/>
      </dsp:txXfrm>
    </dsp:sp>
    <dsp:sp modelId="{82000954-C40A-4D78-8A19-4E9F1A9E0E25}">
      <dsp:nvSpPr>
        <dsp:cNvPr id="0" name=""/>
        <dsp:cNvSpPr/>
      </dsp:nvSpPr>
      <dsp:spPr>
        <a:xfrm>
          <a:off x="0" y="3340647"/>
          <a:ext cx="6171948" cy="1026675"/>
        </a:xfrm>
        <a:prstGeom prst="roundRect">
          <a:avLst/>
        </a:prstGeom>
        <a:solidFill>
          <a:schemeClr val="accent2">
            <a:hueOff val="-305410"/>
            <a:satOff val="-2618"/>
            <a:lumOff val="-1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Kaggle. Customer Service Dataset.</a:t>
          </a:r>
        </a:p>
      </dsp:txBody>
      <dsp:txXfrm>
        <a:off x="50118" y="3390765"/>
        <a:ext cx="6071712" cy="926439"/>
      </dsp:txXfrm>
    </dsp:sp>
    <dsp:sp modelId="{230076D6-A62A-4C42-A0E3-9AEA8AEB16EE}">
      <dsp:nvSpPr>
        <dsp:cNvPr id="0" name=""/>
        <dsp:cNvSpPr/>
      </dsp:nvSpPr>
      <dsp:spPr>
        <a:xfrm>
          <a:off x="0" y="4445082"/>
          <a:ext cx="6171948" cy="1026675"/>
        </a:xfrm>
        <a:prstGeom prst="roundRect">
          <a:avLst/>
        </a:prstGeom>
        <a:solidFill>
          <a:schemeClr val="accent2">
            <a:hueOff val="-407213"/>
            <a:satOff val="-3490"/>
            <a:lumOff val="-231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Goodfellow et al. Deep Learning Book.</a:t>
          </a:r>
        </a:p>
      </dsp:txBody>
      <dsp:txXfrm>
        <a:off x="50118" y="4495200"/>
        <a:ext cx="6071712" cy="9264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34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98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249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953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370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991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4/27/2025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896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4/27/2025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02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4/27/2025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436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974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19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796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audio" Target="../media/media12.m4a"/><Relationship Id="rId7" Type="http://schemas.openxmlformats.org/officeDocument/2006/relationships/diagramQuickStyle" Target="../diagrams/quickStyle4.xml"/><Relationship Id="rId2" Type="http://schemas.microsoft.com/office/2007/relationships/media" Target="../media/media12.m4a"/><Relationship Id="rId1" Type="http://schemas.openxmlformats.org/officeDocument/2006/relationships/themeOverride" Target="../theme/themeOverride11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.xml"/><Relationship Id="rId9" Type="http://schemas.microsoft.com/office/2007/relationships/diagramDrawing" Target="../diagrams/drawing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audio" Target="../media/media13.m4a"/><Relationship Id="rId7" Type="http://schemas.openxmlformats.org/officeDocument/2006/relationships/diagramQuickStyle" Target="../diagrams/quickStyle5.xml"/><Relationship Id="rId2" Type="http://schemas.microsoft.com/office/2007/relationships/media" Target="../media/media13.m4a"/><Relationship Id="rId1" Type="http://schemas.openxmlformats.org/officeDocument/2006/relationships/themeOverride" Target="../theme/themeOverride1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.xml"/><Relationship Id="rId9" Type="http://schemas.microsoft.com/office/2007/relationships/diagramDrawing" Target="../diagrams/drawing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audio" Target="../media/media14.m4a"/><Relationship Id="rId7" Type="http://schemas.openxmlformats.org/officeDocument/2006/relationships/diagramQuickStyle" Target="../diagrams/quickStyle6.xml"/><Relationship Id="rId2" Type="http://schemas.microsoft.com/office/2007/relationships/media" Target="../media/media14.m4a"/><Relationship Id="rId1" Type="http://schemas.openxmlformats.org/officeDocument/2006/relationships/themeOverride" Target="../theme/themeOverride13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.xml"/><Relationship Id="rId9" Type="http://schemas.microsoft.com/office/2007/relationships/diagramDrawing" Target="../diagrams/drawing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hemeOverride" Target="../theme/themeOverride14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.png"/><Relationship Id="rId5" Type="http://schemas.openxmlformats.org/officeDocument/2006/relationships/image" Target="../media/image3.jpe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audio" Target="../media/media3.m4a"/><Relationship Id="rId7" Type="http://schemas.openxmlformats.org/officeDocument/2006/relationships/diagramQuickStyle" Target="../diagrams/quickStyle1.xml"/><Relationship Id="rId2" Type="http://schemas.microsoft.com/office/2007/relationships/media" Target="../media/media3.m4a"/><Relationship Id="rId1" Type="http://schemas.openxmlformats.org/officeDocument/2006/relationships/themeOverride" Target="../theme/themeOverride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.xml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2.png"/><Relationship Id="rId5" Type="http://schemas.openxmlformats.org/officeDocument/2006/relationships/image" Target="../media/image10.jpe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audio" Target="../media/media7.m4a"/><Relationship Id="rId7" Type="http://schemas.openxmlformats.org/officeDocument/2006/relationships/diagramQuickStyle" Target="../diagrams/quickStyle2.xml"/><Relationship Id="rId2" Type="http://schemas.microsoft.com/office/2007/relationships/media" Target="../media/media7.m4a"/><Relationship Id="rId1" Type="http://schemas.openxmlformats.org/officeDocument/2006/relationships/themeOverride" Target="../theme/themeOverride6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.xml"/><Relationship Id="rId9" Type="http://schemas.microsoft.com/office/2007/relationships/diagramDrawing" Target="../diagrams/drawing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audio" Target="../media/media9.m4a"/><Relationship Id="rId7" Type="http://schemas.openxmlformats.org/officeDocument/2006/relationships/diagramQuickStyle" Target="../diagrams/quickStyle3.xml"/><Relationship Id="rId2" Type="http://schemas.microsoft.com/office/2007/relationships/media" Target="../media/media9.m4a"/><Relationship Id="rId1" Type="http://schemas.openxmlformats.org/officeDocument/2006/relationships/themeOverride" Target="../theme/themeOverride8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.xml"/><Relationship Id="rId9" Type="http://schemas.microsoft.com/office/2007/relationships/diagramDrawing" Target="../diagrams/drawin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A5D67320-FCFD-4931-AAF7-C6C853329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1F9FD9-16D4-91C0-61DE-46F608DF99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399" y="908651"/>
            <a:ext cx="9790429" cy="1899863"/>
          </a:xfrm>
        </p:spPr>
        <p:txBody>
          <a:bodyPr anchor="t">
            <a:noAutofit/>
          </a:bodyPr>
          <a:lstStyle/>
          <a:p>
            <a:r>
              <a:rPr lang="en-US" sz="4800" b="1" dirty="0"/>
              <a:t>Next Word Prediction - Language Model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5D5F3D-F68A-CB96-9BAF-EFE8B5FFDC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400" y="3429000"/>
            <a:ext cx="4086314" cy="2367104"/>
          </a:xfrm>
        </p:spPr>
        <p:txBody>
          <a:bodyPr anchor="b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Tejashri Bhilare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DSC680 - Applied Data Science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April 2025</a:t>
            </a:r>
          </a:p>
          <a:p>
            <a:endParaRPr lang="en-US" sz="18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877E68E5-E719-2F14-AE53-12AEF0D084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016" r="17777" b="-1"/>
          <a:stretch/>
        </p:blipFill>
        <p:spPr>
          <a:xfrm>
            <a:off x="8571117" y="10"/>
            <a:ext cx="3620882" cy="685799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E13BAB5-ABBC-E558-4DEC-887BCFE7B7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45604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3727"/>
    </mc:Choice>
    <mc:Fallback>
      <p:transition spd="slow" advTm="237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12693-96BE-F54B-B611-45997DC91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Accuracy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13A487-C722-0002-57F9-61674BA60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702547" y="2416089"/>
            <a:ext cx="6686894" cy="3352972"/>
          </a:xfr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3EA45E76-550A-298B-0E3F-2A7301E57C8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47503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9958"/>
    </mc:Choice>
    <mc:Fallback>
      <p:transition spd="slow" advTm="29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871312-51BA-FAE4-CB50-4BC35A3A0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032587" y="2917764"/>
            <a:ext cx="8026813" cy="2349621"/>
          </a:xfr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498075C-DB84-667D-AC5E-7C4E8279E53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01372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57748"/>
    </mc:Choice>
    <mc:Fallback>
      <p:transition spd="slow" advTm="577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F62E4-3AC2-7E37-8900-26760D7DD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609601"/>
            <a:ext cx="2521714" cy="4488878"/>
          </a:xfrm>
        </p:spPr>
        <p:txBody>
          <a:bodyPr>
            <a:normAutofit/>
          </a:bodyPr>
          <a:lstStyle/>
          <a:p>
            <a:r>
              <a:rPr lang="en-US" sz="3000" b="1"/>
              <a:t>Ethical Assessment</a:t>
            </a:r>
            <a:br>
              <a:rPr lang="en-US" sz="3000" b="1"/>
            </a:br>
            <a:endParaRPr lang="en-US" sz="30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94C2CEF-9AD7-5875-01BE-9E7E8FAEB5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3936250"/>
              </p:ext>
            </p:extLst>
          </p:nvPr>
        </p:nvGraphicFramePr>
        <p:xfrm>
          <a:off x="3987800" y="723900"/>
          <a:ext cx="7442201" cy="5400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765538F-DE0C-CEF2-C854-5DF4E900950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84985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8524"/>
    </mc:Choice>
    <mc:Fallback>
      <p:transition spd="slow" advTm="285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436D0-BAC0-E120-8E39-414CF7B61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3914776" cy="3977269"/>
          </a:xfrm>
        </p:spPr>
        <p:txBody>
          <a:bodyPr>
            <a:normAutofit/>
          </a:bodyPr>
          <a:lstStyle/>
          <a:p>
            <a:r>
              <a:rPr lang="en-US" b="1" dirty="0"/>
              <a:t>Conclusion</a:t>
            </a:r>
            <a:br>
              <a:rPr lang="en-US" b="1" dirty="0"/>
            </a:b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78A692F-0EA1-6480-3FD5-F64EBC25AA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035599"/>
              </p:ext>
            </p:extLst>
          </p:nvPr>
        </p:nvGraphicFramePr>
        <p:xfrm>
          <a:off x="5219952" y="723900"/>
          <a:ext cx="6171948" cy="5499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C60F1D69-04F6-DD46-05A4-DC1703C0496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57414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2340"/>
    </mc:Choice>
    <mc:Fallback>
      <p:transition spd="slow" advTm="323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3F955-6F7B-FD1D-93FE-63637CEF2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3914776" cy="3977269"/>
          </a:xfrm>
        </p:spPr>
        <p:txBody>
          <a:bodyPr>
            <a:normAutofit/>
          </a:bodyPr>
          <a:lstStyle/>
          <a:p>
            <a:r>
              <a:rPr lang="en-US" b="1" dirty="0"/>
              <a:t>APA References</a:t>
            </a:r>
            <a:br>
              <a:rPr lang="en-US" b="1" dirty="0"/>
            </a:b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472620C-B836-9FA9-D66D-141863AF11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6074299"/>
              </p:ext>
            </p:extLst>
          </p:nvPr>
        </p:nvGraphicFramePr>
        <p:xfrm>
          <a:off x="5219952" y="723900"/>
          <a:ext cx="6171948" cy="5499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3B7A5FF7-8348-B1BF-8400-F05A8CE603F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77541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1648"/>
    </mc:Choice>
    <mc:Fallback>
      <p:transition spd="slow" advTm="216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1EA08-D221-6410-A719-EADC66EFD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9571" y="2720977"/>
            <a:ext cx="9548949" cy="162242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6600" b="1" dirty="0"/>
              <a:t>Thank You!</a:t>
            </a:r>
          </a:p>
          <a:p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F5E227B-360B-0289-01C0-E4B084847DA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41819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8416"/>
    </mc:Choice>
    <mc:Fallback>
      <p:transition spd="slow" advTm="8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ABB4C-75DD-C7D9-D60F-ABCA47A3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8" y="914400"/>
            <a:ext cx="6627924" cy="13075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Business Problem</a:t>
            </a:r>
            <a:br>
              <a:rPr lang="en-US" b="1" dirty="0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F2F25-86A2-88B5-66A8-8334B8FB1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6968" y="2221992"/>
            <a:ext cx="6627924" cy="373989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Delays in customer service chat and email responses.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Representatives struggle with domain knowledge.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Goal</a:t>
            </a:r>
            <a:r>
              <a:rPr lang="en-US" dirty="0"/>
              <a:t>: Build a predictive model to suggest next words to speed up process</a:t>
            </a:r>
          </a:p>
          <a:p>
            <a:endParaRPr lang="en-US" dirty="0"/>
          </a:p>
        </p:txBody>
      </p:sp>
      <p:pic>
        <p:nvPicPr>
          <p:cNvPr id="5" name="Picture 4" descr="Red toy person in front of two lines of white figures">
            <a:extLst>
              <a:ext uri="{FF2B5EF4-FFF2-40B4-BE49-F238E27FC236}">
                <a16:creationId xmlns:a16="http://schemas.microsoft.com/office/drawing/2014/main" id="{81B0BDF1-40A2-22D9-85A3-5B39B6BD0C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1817" r="27961" b="-1"/>
          <a:stretch/>
        </p:blipFill>
        <p:spPr>
          <a:xfrm>
            <a:off x="20" y="-17929"/>
            <a:ext cx="4206220" cy="6875929"/>
          </a:xfrm>
          <a:prstGeom prst="rect">
            <a:avLst/>
          </a:prstGeom>
        </p:spPr>
      </p:pic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86E50676-A5BD-E2EC-BB37-81E6F651894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08100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8665"/>
    </mc:Choice>
    <mc:Fallback>
      <p:transition spd="slow" advTm="38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CC32E-5B76-5EE6-D813-E9B045D03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Background/History</a:t>
            </a:r>
            <a:br>
              <a:rPr lang="en-US" b="1"/>
            </a:br>
            <a:endParaRPr lang="en-US" dirty="0"/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5CCEA498-73E9-DB1C-F3FC-40769FA1540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00088" y="2222500"/>
          <a:ext cx="10691812" cy="3740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FA59AB09-1FED-F0DB-676E-3F9A35E535A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36154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6971"/>
    </mc:Choice>
    <mc:Fallback>
      <p:transition spd="slow" advTm="269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CD3AC-83A2-2302-3C8C-915A76D09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8656" y="914400"/>
            <a:ext cx="6236208" cy="13075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Data Explanation</a:t>
            </a:r>
            <a:br>
              <a:rPr lang="en-US" b="1" dirty="0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1C4A1-24F9-5710-E70D-FA17DB507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656" y="2221992"/>
            <a:ext cx="6236208" cy="394106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Source</a:t>
            </a:r>
            <a:r>
              <a:rPr lang="en-US" dirty="0"/>
              <a:t>: Relational Strategies in Customer Service (</a:t>
            </a:r>
            <a:r>
              <a:rPr lang="en-US" dirty="0" err="1"/>
              <a:t>RSiCS</a:t>
            </a:r>
            <a:r>
              <a:rPr lang="en-US" dirty="0"/>
              <a:t>) dataset from Kaggle.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Data Prep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Combined conversation fields.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Text cleaning and tokenization.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Data Dictionary</a:t>
            </a:r>
            <a:r>
              <a:rPr lang="en-US" dirty="0"/>
              <a:t>: Greeting, Backstory, Gratitude, Rant, Express Emotion.</a:t>
            </a:r>
          </a:p>
          <a:p>
            <a:endParaRPr lang="en-US" dirty="0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4F11A7FF-63F6-1137-2862-1A6FC4594F5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419" r="47191" b="-2"/>
          <a:stretch/>
        </p:blipFill>
        <p:spPr>
          <a:xfrm>
            <a:off x="20" y="-1"/>
            <a:ext cx="4663420" cy="6858001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D5CEF74-24C0-2BA3-B047-9AA12E47975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99780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3388"/>
    </mc:Choice>
    <mc:Fallback>
      <p:transition spd="slow" advTm="33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3E4BA6-B83B-D0E3-628D-7BC01DAE16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885733" y="1382486"/>
            <a:ext cx="9304781" cy="3842713"/>
          </a:xfr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942D362-F49F-77CB-E611-B9A7F81F5C0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55777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2845"/>
    </mc:Choice>
    <mc:Fallback>
      <p:transition spd="slow" advTm="328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9549445-B2CA-8413-EE78-899EE88A00D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rcRect l="-1265362" t="-410125" r="-1265362" b="-410125"/>
          <a:stretch>
            <a:fillRect/>
          </a:stretch>
        </p:blipFill>
        <p:spPr>
          <a:xfrm>
            <a:off x="700635" y="2221992"/>
            <a:ext cx="10691265" cy="3739896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6925BE-07FA-1EDA-13FB-B03937B508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1465" y="1666784"/>
            <a:ext cx="7481121" cy="418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21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4016"/>
    </mc:Choice>
    <mc:Fallback>
      <p:transition spd="slow" advTm="24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F760A-E6D6-2369-A15C-911B63DEE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3914776" cy="3977269"/>
          </a:xfrm>
        </p:spPr>
        <p:txBody>
          <a:bodyPr>
            <a:normAutofit/>
          </a:bodyPr>
          <a:lstStyle/>
          <a:p>
            <a:r>
              <a:rPr lang="en-US" b="1" dirty="0"/>
              <a:t>Methods</a:t>
            </a:r>
            <a:br>
              <a:rPr lang="en-US" b="1" dirty="0"/>
            </a:b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62BE82E-8668-BEBA-BDF6-E020D2B221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2543286"/>
              </p:ext>
            </p:extLst>
          </p:nvPr>
        </p:nvGraphicFramePr>
        <p:xfrm>
          <a:off x="5219952" y="723900"/>
          <a:ext cx="6171948" cy="5499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82F8BB0-F5FE-EDC3-04DD-C7E7DFF1696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65799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6430"/>
    </mc:Choice>
    <mc:Fallback>
      <p:transition spd="slow" advTm="26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937337-7B1B-64AF-4E5F-ED3220CCC6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499513" y="2698678"/>
            <a:ext cx="5092962" cy="2787793"/>
          </a:xfr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0DD6609-0634-9E3E-F036-A3E2B590D10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88945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3425"/>
    </mc:Choice>
    <mc:Fallback>
      <p:transition spd="slow" advTm="234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065A-79DF-A3B5-3D77-6A8306225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3914776" cy="3977269"/>
          </a:xfrm>
        </p:spPr>
        <p:txBody>
          <a:bodyPr>
            <a:normAutofit/>
          </a:bodyPr>
          <a:lstStyle/>
          <a:p>
            <a:r>
              <a:rPr lang="en-US" b="1" dirty="0"/>
              <a:t>Analysis</a:t>
            </a:r>
            <a:br>
              <a:rPr lang="en-US" b="1" dirty="0"/>
            </a:b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2A33678-6285-4C9B-5ED4-507CBF1C0C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3605969"/>
              </p:ext>
            </p:extLst>
          </p:nvPr>
        </p:nvGraphicFramePr>
        <p:xfrm>
          <a:off x="5219952" y="723900"/>
          <a:ext cx="6171948" cy="5499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BCBE6A76-A641-3981-3A16-CD9531AD277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32058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8586"/>
    </mc:Choice>
    <mc:Fallback>
      <p:transition spd="slow" advTm="285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Override1.xml><?xml version="1.0" encoding="utf-8"?>
<a:themeOverride xmlns:a="http://schemas.openxmlformats.org/drawingml/2006/main">
  <a:clrScheme name="Chronicle">
    <a:dk1>
      <a:srgbClr val="000000"/>
    </a:dk1>
    <a:lt1>
      <a:srgbClr val="FFFFFF"/>
    </a:lt1>
    <a:dk2>
      <a:srgbClr val="1C1C32"/>
    </a:dk2>
    <a:lt2>
      <a:srgbClr val="F8F4F1"/>
    </a:lt2>
    <a:accent1>
      <a:srgbClr val="734B67"/>
    </a:accent1>
    <a:accent2>
      <a:srgbClr val="959EBB"/>
    </a:accent2>
    <a:accent3>
      <a:srgbClr val="596781"/>
    </a:accent3>
    <a:accent4>
      <a:srgbClr val="7F6E8C"/>
    </a:accent4>
    <a:accent5>
      <a:srgbClr val="DB9A8F"/>
    </a:accent5>
    <a:accent6>
      <a:srgbClr val="C29AB1"/>
    </a:accent6>
    <a:hlink>
      <a:srgbClr val="778BA2"/>
    </a:hlink>
    <a:folHlink>
      <a:srgbClr val="A27C99"/>
    </a:folHlink>
  </a:clrScheme>
</a:themeOverride>
</file>

<file path=ppt/theme/themeOverride10.xml><?xml version="1.0" encoding="utf-8"?>
<a:themeOverride xmlns:a="http://schemas.openxmlformats.org/drawingml/2006/main">
  <a:clrScheme name="Chronicle">
    <a:dk1>
      <a:srgbClr val="000000"/>
    </a:dk1>
    <a:lt1>
      <a:srgbClr val="FFFFFF"/>
    </a:lt1>
    <a:dk2>
      <a:srgbClr val="1C1C32"/>
    </a:dk2>
    <a:lt2>
      <a:srgbClr val="F8F4F1"/>
    </a:lt2>
    <a:accent1>
      <a:srgbClr val="734B67"/>
    </a:accent1>
    <a:accent2>
      <a:srgbClr val="959EBB"/>
    </a:accent2>
    <a:accent3>
      <a:srgbClr val="596781"/>
    </a:accent3>
    <a:accent4>
      <a:srgbClr val="7F6E8C"/>
    </a:accent4>
    <a:accent5>
      <a:srgbClr val="DB9A8F"/>
    </a:accent5>
    <a:accent6>
      <a:srgbClr val="C29AB1"/>
    </a:accent6>
    <a:hlink>
      <a:srgbClr val="778BA2"/>
    </a:hlink>
    <a:folHlink>
      <a:srgbClr val="A27C99"/>
    </a:folHlink>
  </a:clrScheme>
</a:themeOverride>
</file>

<file path=ppt/theme/themeOverride11.xml><?xml version="1.0" encoding="utf-8"?>
<a:themeOverride xmlns:a="http://schemas.openxmlformats.org/drawingml/2006/main">
  <a:clrScheme name="Chronicle">
    <a:dk1>
      <a:srgbClr val="000000"/>
    </a:dk1>
    <a:lt1>
      <a:srgbClr val="FFFFFF"/>
    </a:lt1>
    <a:dk2>
      <a:srgbClr val="1C1C32"/>
    </a:dk2>
    <a:lt2>
      <a:srgbClr val="F8F4F1"/>
    </a:lt2>
    <a:accent1>
      <a:srgbClr val="734B67"/>
    </a:accent1>
    <a:accent2>
      <a:srgbClr val="959EBB"/>
    </a:accent2>
    <a:accent3>
      <a:srgbClr val="596781"/>
    </a:accent3>
    <a:accent4>
      <a:srgbClr val="7F6E8C"/>
    </a:accent4>
    <a:accent5>
      <a:srgbClr val="DB9A8F"/>
    </a:accent5>
    <a:accent6>
      <a:srgbClr val="C29AB1"/>
    </a:accent6>
    <a:hlink>
      <a:srgbClr val="778BA2"/>
    </a:hlink>
    <a:folHlink>
      <a:srgbClr val="A27C99"/>
    </a:folHlink>
  </a:clrScheme>
</a:themeOverride>
</file>

<file path=ppt/theme/themeOverride12.xml><?xml version="1.0" encoding="utf-8"?>
<a:themeOverride xmlns:a="http://schemas.openxmlformats.org/drawingml/2006/main">
  <a:clrScheme name="Chronicle">
    <a:dk1>
      <a:srgbClr val="000000"/>
    </a:dk1>
    <a:lt1>
      <a:srgbClr val="FFFFFF"/>
    </a:lt1>
    <a:dk2>
      <a:srgbClr val="1C1C32"/>
    </a:dk2>
    <a:lt2>
      <a:srgbClr val="F8F4F1"/>
    </a:lt2>
    <a:accent1>
      <a:srgbClr val="734B67"/>
    </a:accent1>
    <a:accent2>
      <a:srgbClr val="959EBB"/>
    </a:accent2>
    <a:accent3>
      <a:srgbClr val="596781"/>
    </a:accent3>
    <a:accent4>
      <a:srgbClr val="7F6E8C"/>
    </a:accent4>
    <a:accent5>
      <a:srgbClr val="DB9A8F"/>
    </a:accent5>
    <a:accent6>
      <a:srgbClr val="C29AB1"/>
    </a:accent6>
    <a:hlink>
      <a:srgbClr val="778BA2"/>
    </a:hlink>
    <a:folHlink>
      <a:srgbClr val="A27C99"/>
    </a:folHlink>
  </a:clrScheme>
</a:themeOverride>
</file>

<file path=ppt/theme/themeOverride13.xml><?xml version="1.0" encoding="utf-8"?>
<a:themeOverride xmlns:a="http://schemas.openxmlformats.org/drawingml/2006/main">
  <a:clrScheme name="Chronicle">
    <a:dk1>
      <a:srgbClr val="000000"/>
    </a:dk1>
    <a:lt1>
      <a:srgbClr val="FFFFFF"/>
    </a:lt1>
    <a:dk2>
      <a:srgbClr val="1C1C32"/>
    </a:dk2>
    <a:lt2>
      <a:srgbClr val="F8F4F1"/>
    </a:lt2>
    <a:accent1>
      <a:srgbClr val="734B67"/>
    </a:accent1>
    <a:accent2>
      <a:srgbClr val="959EBB"/>
    </a:accent2>
    <a:accent3>
      <a:srgbClr val="596781"/>
    </a:accent3>
    <a:accent4>
      <a:srgbClr val="7F6E8C"/>
    </a:accent4>
    <a:accent5>
      <a:srgbClr val="DB9A8F"/>
    </a:accent5>
    <a:accent6>
      <a:srgbClr val="C29AB1"/>
    </a:accent6>
    <a:hlink>
      <a:srgbClr val="778BA2"/>
    </a:hlink>
    <a:folHlink>
      <a:srgbClr val="A27C99"/>
    </a:folHlink>
  </a:clrScheme>
</a:themeOverride>
</file>

<file path=ppt/theme/themeOverride14.xml><?xml version="1.0" encoding="utf-8"?>
<a:themeOverride xmlns:a="http://schemas.openxmlformats.org/drawingml/2006/main">
  <a:clrScheme name="Chronicle">
    <a:dk1>
      <a:srgbClr val="000000"/>
    </a:dk1>
    <a:lt1>
      <a:srgbClr val="FFFFFF"/>
    </a:lt1>
    <a:dk2>
      <a:srgbClr val="1C1C32"/>
    </a:dk2>
    <a:lt2>
      <a:srgbClr val="F8F4F1"/>
    </a:lt2>
    <a:accent1>
      <a:srgbClr val="734B67"/>
    </a:accent1>
    <a:accent2>
      <a:srgbClr val="959EBB"/>
    </a:accent2>
    <a:accent3>
      <a:srgbClr val="596781"/>
    </a:accent3>
    <a:accent4>
      <a:srgbClr val="7F6E8C"/>
    </a:accent4>
    <a:accent5>
      <a:srgbClr val="DB9A8F"/>
    </a:accent5>
    <a:accent6>
      <a:srgbClr val="C29AB1"/>
    </a:accent6>
    <a:hlink>
      <a:srgbClr val="778BA2"/>
    </a:hlink>
    <a:folHlink>
      <a:srgbClr val="A27C99"/>
    </a:folHlink>
  </a:clrScheme>
</a:themeOverride>
</file>

<file path=ppt/theme/themeOverride2.xml><?xml version="1.0" encoding="utf-8"?>
<a:themeOverride xmlns:a="http://schemas.openxmlformats.org/drawingml/2006/main">
  <a:clrScheme name="Chronicle">
    <a:dk1>
      <a:srgbClr val="000000"/>
    </a:dk1>
    <a:lt1>
      <a:srgbClr val="FFFFFF"/>
    </a:lt1>
    <a:dk2>
      <a:srgbClr val="1C1C32"/>
    </a:dk2>
    <a:lt2>
      <a:srgbClr val="F8F4F1"/>
    </a:lt2>
    <a:accent1>
      <a:srgbClr val="734B67"/>
    </a:accent1>
    <a:accent2>
      <a:srgbClr val="959EBB"/>
    </a:accent2>
    <a:accent3>
      <a:srgbClr val="596781"/>
    </a:accent3>
    <a:accent4>
      <a:srgbClr val="7F6E8C"/>
    </a:accent4>
    <a:accent5>
      <a:srgbClr val="DB9A8F"/>
    </a:accent5>
    <a:accent6>
      <a:srgbClr val="C29AB1"/>
    </a:accent6>
    <a:hlink>
      <a:srgbClr val="778BA2"/>
    </a:hlink>
    <a:folHlink>
      <a:srgbClr val="A27C99"/>
    </a:folHlink>
  </a:clrScheme>
</a:themeOverride>
</file>

<file path=ppt/theme/themeOverride3.xml><?xml version="1.0" encoding="utf-8"?>
<a:themeOverride xmlns:a="http://schemas.openxmlformats.org/drawingml/2006/main">
  <a:clrScheme name="Chronicle">
    <a:dk1>
      <a:srgbClr val="000000"/>
    </a:dk1>
    <a:lt1>
      <a:srgbClr val="FFFFFF"/>
    </a:lt1>
    <a:dk2>
      <a:srgbClr val="1C1C32"/>
    </a:dk2>
    <a:lt2>
      <a:srgbClr val="F8F4F1"/>
    </a:lt2>
    <a:accent1>
      <a:srgbClr val="734B67"/>
    </a:accent1>
    <a:accent2>
      <a:srgbClr val="959EBB"/>
    </a:accent2>
    <a:accent3>
      <a:srgbClr val="596781"/>
    </a:accent3>
    <a:accent4>
      <a:srgbClr val="7F6E8C"/>
    </a:accent4>
    <a:accent5>
      <a:srgbClr val="DB9A8F"/>
    </a:accent5>
    <a:accent6>
      <a:srgbClr val="C29AB1"/>
    </a:accent6>
    <a:hlink>
      <a:srgbClr val="778BA2"/>
    </a:hlink>
    <a:folHlink>
      <a:srgbClr val="A27C99"/>
    </a:folHlink>
  </a:clrScheme>
</a:themeOverride>
</file>

<file path=ppt/theme/themeOverride4.xml><?xml version="1.0" encoding="utf-8"?>
<a:themeOverride xmlns:a="http://schemas.openxmlformats.org/drawingml/2006/main">
  <a:clrScheme name="Chronicle">
    <a:dk1>
      <a:srgbClr val="000000"/>
    </a:dk1>
    <a:lt1>
      <a:srgbClr val="FFFFFF"/>
    </a:lt1>
    <a:dk2>
      <a:srgbClr val="1C1C32"/>
    </a:dk2>
    <a:lt2>
      <a:srgbClr val="F8F4F1"/>
    </a:lt2>
    <a:accent1>
      <a:srgbClr val="734B67"/>
    </a:accent1>
    <a:accent2>
      <a:srgbClr val="959EBB"/>
    </a:accent2>
    <a:accent3>
      <a:srgbClr val="596781"/>
    </a:accent3>
    <a:accent4>
      <a:srgbClr val="7F6E8C"/>
    </a:accent4>
    <a:accent5>
      <a:srgbClr val="DB9A8F"/>
    </a:accent5>
    <a:accent6>
      <a:srgbClr val="C29AB1"/>
    </a:accent6>
    <a:hlink>
      <a:srgbClr val="778BA2"/>
    </a:hlink>
    <a:folHlink>
      <a:srgbClr val="A27C99"/>
    </a:folHlink>
  </a:clrScheme>
</a:themeOverride>
</file>

<file path=ppt/theme/themeOverride5.xml><?xml version="1.0" encoding="utf-8"?>
<a:themeOverride xmlns:a="http://schemas.openxmlformats.org/drawingml/2006/main">
  <a:clrScheme name="Chronicle">
    <a:dk1>
      <a:srgbClr val="000000"/>
    </a:dk1>
    <a:lt1>
      <a:srgbClr val="FFFFFF"/>
    </a:lt1>
    <a:dk2>
      <a:srgbClr val="1C1C32"/>
    </a:dk2>
    <a:lt2>
      <a:srgbClr val="F8F4F1"/>
    </a:lt2>
    <a:accent1>
      <a:srgbClr val="734B67"/>
    </a:accent1>
    <a:accent2>
      <a:srgbClr val="959EBB"/>
    </a:accent2>
    <a:accent3>
      <a:srgbClr val="596781"/>
    </a:accent3>
    <a:accent4>
      <a:srgbClr val="7F6E8C"/>
    </a:accent4>
    <a:accent5>
      <a:srgbClr val="DB9A8F"/>
    </a:accent5>
    <a:accent6>
      <a:srgbClr val="C29AB1"/>
    </a:accent6>
    <a:hlink>
      <a:srgbClr val="778BA2"/>
    </a:hlink>
    <a:folHlink>
      <a:srgbClr val="A27C99"/>
    </a:folHlink>
  </a:clrScheme>
</a:themeOverride>
</file>

<file path=ppt/theme/themeOverride6.xml><?xml version="1.0" encoding="utf-8"?>
<a:themeOverride xmlns:a="http://schemas.openxmlformats.org/drawingml/2006/main">
  <a:clrScheme name="Chronicle">
    <a:dk1>
      <a:srgbClr val="000000"/>
    </a:dk1>
    <a:lt1>
      <a:srgbClr val="FFFFFF"/>
    </a:lt1>
    <a:dk2>
      <a:srgbClr val="1C1C32"/>
    </a:dk2>
    <a:lt2>
      <a:srgbClr val="F8F4F1"/>
    </a:lt2>
    <a:accent1>
      <a:srgbClr val="734B67"/>
    </a:accent1>
    <a:accent2>
      <a:srgbClr val="959EBB"/>
    </a:accent2>
    <a:accent3>
      <a:srgbClr val="596781"/>
    </a:accent3>
    <a:accent4>
      <a:srgbClr val="7F6E8C"/>
    </a:accent4>
    <a:accent5>
      <a:srgbClr val="DB9A8F"/>
    </a:accent5>
    <a:accent6>
      <a:srgbClr val="C29AB1"/>
    </a:accent6>
    <a:hlink>
      <a:srgbClr val="778BA2"/>
    </a:hlink>
    <a:folHlink>
      <a:srgbClr val="A27C99"/>
    </a:folHlink>
  </a:clrScheme>
</a:themeOverride>
</file>

<file path=ppt/theme/themeOverride7.xml><?xml version="1.0" encoding="utf-8"?>
<a:themeOverride xmlns:a="http://schemas.openxmlformats.org/drawingml/2006/main">
  <a:clrScheme name="Chronicle">
    <a:dk1>
      <a:srgbClr val="000000"/>
    </a:dk1>
    <a:lt1>
      <a:srgbClr val="FFFFFF"/>
    </a:lt1>
    <a:dk2>
      <a:srgbClr val="1C1C32"/>
    </a:dk2>
    <a:lt2>
      <a:srgbClr val="F8F4F1"/>
    </a:lt2>
    <a:accent1>
      <a:srgbClr val="734B67"/>
    </a:accent1>
    <a:accent2>
      <a:srgbClr val="959EBB"/>
    </a:accent2>
    <a:accent3>
      <a:srgbClr val="596781"/>
    </a:accent3>
    <a:accent4>
      <a:srgbClr val="7F6E8C"/>
    </a:accent4>
    <a:accent5>
      <a:srgbClr val="DB9A8F"/>
    </a:accent5>
    <a:accent6>
      <a:srgbClr val="C29AB1"/>
    </a:accent6>
    <a:hlink>
      <a:srgbClr val="778BA2"/>
    </a:hlink>
    <a:folHlink>
      <a:srgbClr val="A27C99"/>
    </a:folHlink>
  </a:clrScheme>
</a:themeOverride>
</file>

<file path=ppt/theme/themeOverride8.xml><?xml version="1.0" encoding="utf-8"?>
<a:themeOverride xmlns:a="http://schemas.openxmlformats.org/drawingml/2006/main">
  <a:clrScheme name="Chronicle">
    <a:dk1>
      <a:srgbClr val="000000"/>
    </a:dk1>
    <a:lt1>
      <a:srgbClr val="FFFFFF"/>
    </a:lt1>
    <a:dk2>
      <a:srgbClr val="1C1C32"/>
    </a:dk2>
    <a:lt2>
      <a:srgbClr val="F8F4F1"/>
    </a:lt2>
    <a:accent1>
      <a:srgbClr val="734B67"/>
    </a:accent1>
    <a:accent2>
      <a:srgbClr val="959EBB"/>
    </a:accent2>
    <a:accent3>
      <a:srgbClr val="596781"/>
    </a:accent3>
    <a:accent4>
      <a:srgbClr val="7F6E8C"/>
    </a:accent4>
    <a:accent5>
      <a:srgbClr val="DB9A8F"/>
    </a:accent5>
    <a:accent6>
      <a:srgbClr val="C29AB1"/>
    </a:accent6>
    <a:hlink>
      <a:srgbClr val="778BA2"/>
    </a:hlink>
    <a:folHlink>
      <a:srgbClr val="A27C99"/>
    </a:folHlink>
  </a:clrScheme>
</a:themeOverride>
</file>

<file path=ppt/theme/themeOverride9.xml><?xml version="1.0" encoding="utf-8"?>
<a:themeOverride xmlns:a="http://schemas.openxmlformats.org/drawingml/2006/main">
  <a:clrScheme name="Chronicle">
    <a:dk1>
      <a:srgbClr val="000000"/>
    </a:dk1>
    <a:lt1>
      <a:srgbClr val="FFFFFF"/>
    </a:lt1>
    <a:dk2>
      <a:srgbClr val="1C1C32"/>
    </a:dk2>
    <a:lt2>
      <a:srgbClr val="F8F4F1"/>
    </a:lt2>
    <a:accent1>
      <a:srgbClr val="734B67"/>
    </a:accent1>
    <a:accent2>
      <a:srgbClr val="959EBB"/>
    </a:accent2>
    <a:accent3>
      <a:srgbClr val="596781"/>
    </a:accent3>
    <a:accent4>
      <a:srgbClr val="7F6E8C"/>
    </a:accent4>
    <a:accent5>
      <a:srgbClr val="DB9A8F"/>
    </a:accent5>
    <a:accent6>
      <a:srgbClr val="C29AB1"/>
    </a:accent6>
    <a:hlink>
      <a:srgbClr val="778BA2"/>
    </a:hlink>
    <a:folHlink>
      <a:srgbClr val="A27C9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</TotalTime>
  <Words>273</Words>
  <Application>Microsoft Office PowerPoint</Application>
  <PresentationFormat>Widescreen</PresentationFormat>
  <Paragraphs>46</Paragraphs>
  <Slides>15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Calisto MT</vt:lpstr>
      <vt:lpstr>Univers Condensed</vt:lpstr>
      <vt:lpstr>ChronicleVTI</vt:lpstr>
      <vt:lpstr>Next Word Prediction - Language Model </vt:lpstr>
      <vt:lpstr>Business Problem </vt:lpstr>
      <vt:lpstr>Background/History </vt:lpstr>
      <vt:lpstr>Data Explanation </vt:lpstr>
      <vt:lpstr>PowerPoint Presentation</vt:lpstr>
      <vt:lpstr>PowerPoint Presentation</vt:lpstr>
      <vt:lpstr>Methods </vt:lpstr>
      <vt:lpstr>PowerPoint Presentation</vt:lpstr>
      <vt:lpstr>Analysis </vt:lpstr>
      <vt:lpstr>Model Accuracy</vt:lpstr>
      <vt:lpstr>PowerPoint Presentation</vt:lpstr>
      <vt:lpstr>Ethical Assessment </vt:lpstr>
      <vt:lpstr>Conclusion </vt:lpstr>
      <vt:lpstr>APA References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Tejashri Bhilare</dc:creator>
  <cp:lastModifiedBy>Tejashri Bhilare</cp:lastModifiedBy>
  <cp:revision>1</cp:revision>
  <dcterms:created xsi:type="dcterms:W3CDTF">2025-04-28T02:47:21Z</dcterms:created>
  <dcterms:modified xsi:type="dcterms:W3CDTF">2025-04-28T03:30:07Z</dcterms:modified>
</cp:coreProperties>
</file>